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4"/>
  </p:sldMasterIdLst>
  <p:notesMasterIdLst>
    <p:notesMasterId r:id="rId31"/>
  </p:notesMasterIdLst>
  <p:sldIdLst>
    <p:sldId id="386" r:id="rId5"/>
    <p:sldId id="401" r:id="rId6"/>
    <p:sldId id="402" r:id="rId7"/>
    <p:sldId id="389" r:id="rId8"/>
    <p:sldId id="390" r:id="rId9"/>
    <p:sldId id="388" r:id="rId10"/>
    <p:sldId id="392" r:id="rId11"/>
    <p:sldId id="416" r:id="rId12"/>
    <p:sldId id="417" r:id="rId13"/>
    <p:sldId id="415" r:id="rId14"/>
    <p:sldId id="404" r:id="rId15"/>
    <p:sldId id="391" r:id="rId16"/>
    <p:sldId id="418" r:id="rId17"/>
    <p:sldId id="405" r:id="rId18"/>
    <p:sldId id="406" r:id="rId19"/>
    <p:sldId id="393" r:id="rId20"/>
    <p:sldId id="407" r:id="rId21"/>
    <p:sldId id="408" r:id="rId22"/>
    <p:sldId id="396" r:id="rId23"/>
    <p:sldId id="409" r:id="rId24"/>
    <p:sldId id="413" r:id="rId25"/>
    <p:sldId id="410" r:id="rId26"/>
    <p:sldId id="400" r:id="rId27"/>
    <p:sldId id="414" r:id="rId28"/>
    <p:sldId id="397" r:id="rId29"/>
    <p:sldId id="399" r:id="rId30"/>
  </p:sldIdLst>
  <p:sldSz cx="12192000" cy="6858000"/>
  <p:notesSz cx="6858000" cy="9144000"/>
  <p:embeddedFontLst>
    <p:embeddedFont>
      <p:font typeface="Oslo Sans" panose="020B060402020202020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S Mincho" panose="02020609040205080304" pitchFamily="49" charset="-128"/>
      <p:regular r:id="rId42"/>
    </p:embeddedFont>
    <p:embeddedFont>
      <p:font typeface="Oslo Sans Light" panose="020B0604020202020204" charset="0"/>
      <p:regular r:id="rId43"/>
      <p:italic r:id="rId44"/>
    </p:embeddedFont>
    <p:embeddedFont>
      <p:font typeface="Oslo Sans Office Normal" panose="020B0604020202020204" charset="0"/>
      <p:regular r:id="rId45"/>
      <p:bold r:id="rId46"/>
      <p:italic r:id="rId47"/>
      <p:boldItalic r:id="rId48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6"/>
            <p14:sldId id="401"/>
            <p14:sldId id="402"/>
            <p14:sldId id="389"/>
            <p14:sldId id="390"/>
            <p14:sldId id="388"/>
            <p14:sldId id="392"/>
            <p14:sldId id="416"/>
            <p14:sldId id="417"/>
            <p14:sldId id="415"/>
            <p14:sldId id="404"/>
            <p14:sldId id="391"/>
            <p14:sldId id="418"/>
            <p14:sldId id="405"/>
            <p14:sldId id="406"/>
            <p14:sldId id="393"/>
            <p14:sldId id="407"/>
            <p14:sldId id="408"/>
            <p14:sldId id="396"/>
            <p14:sldId id="409"/>
            <p14:sldId id="413"/>
            <p14:sldId id="410"/>
            <p14:sldId id="400"/>
            <p14:sldId id="414"/>
            <p14:sldId id="397"/>
            <p14:sldId id="399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79"/>
    <a:srgbClr val="2A2859"/>
    <a:srgbClr val="D0BFAE"/>
    <a:srgbClr val="C7F6C9"/>
    <a:srgbClr val="B3F5FF"/>
    <a:srgbClr val="4EF8B6"/>
    <a:srgbClr val="6FE9FF"/>
    <a:srgbClr val="FF8274"/>
    <a:srgbClr val="FFDC7B"/>
    <a:srgbClr val="B3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A9B91-8200-71AD-9B07-58C4FFC22A05}" v="1" dt="2019-05-21T11:14:38.215"/>
    <p1510:client id="{D3AF8D97-B593-409C-C39A-0AD915D5A877}" v="1" dt="2019-05-21T10:43:48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9" autoAdjust="0"/>
    <p:restoredTop sz="91531"/>
  </p:normalViewPr>
  <p:slideViewPr>
    <p:cSldViewPr snapToGrid="0" snapToObjects="1" showGuides="1">
      <p:cViewPr varScale="1">
        <p:scale>
          <a:sx n="86" d="100"/>
          <a:sy n="86" d="100"/>
        </p:scale>
        <p:origin x="102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Dalen Tennøe" userId="S::litea006@osloskolen.no::579d8f44-7c57-408c-a122-0c0d4f81822c" providerId="AD" clId="Web-{C40A9B91-8200-71AD-9B07-58C4FFC22A05}"/>
    <pc:docChg chg="addSld modSld modSection">
      <pc:chgData name="Liv Dalen Tennøe" userId="S::litea006@osloskolen.no::579d8f44-7c57-408c-a122-0c0d4f81822c" providerId="AD" clId="Web-{C40A9B91-8200-71AD-9B07-58C4FFC22A05}" dt="2019-05-21T11:32:06.639" v="485" actId="20577"/>
      <pc:docMkLst>
        <pc:docMk/>
      </pc:docMkLst>
      <pc:sldChg chg="modSp">
        <pc:chgData name="Liv Dalen Tennøe" userId="S::litea006@osloskolen.no::579d8f44-7c57-408c-a122-0c0d4f81822c" providerId="AD" clId="Web-{C40A9B91-8200-71AD-9B07-58C4FFC22A05}" dt="2019-05-21T11:32:06.639" v="485" actId="20577"/>
        <pc:sldMkLst>
          <pc:docMk/>
          <pc:sldMk cId="2230358124" sldId="394"/>
        </pc:sldMkLst>
        <pc:spChg chg="mod">
          <ac:chgData name="Liv Dalen Tennøe" userId="S::litea006@osloskolen.no::579d8f44-7c57-408c-a122-0c0d4f81822c" providerId="AD" clId="Web-{C40A9B91-8200-71AD-9B07-58C4FFC22A05}" dt="2019-05-21T11:32:06.639" v="485" actId="20577"/>
          <ac:spMkLst>
            <pc:docMk/>
            <pc:sldMk cId="2230358124" sldId="394"/>
            <ac:spMk id="3" creationId="{00000000-0000-0000-0000-000000000000}"/>
          </ac:spMkLst>
        </pc:spChg>
      </pc:sldChg>
      <pc:sldChg chg="addSp delSp modSp mod modClrScheme chgLayout">
        <pc:chgData name="Liv Dalen Tennøe" userId="S::litea006@osloskolen.no::579d8f44-7c57-408c-a122-0c0d4f81822c" providerId="AD" clId="Web-{C40A9B91-8200-71AD-9B07-58C4FFC22A05}" dt="2019-05-21T11:27:47.251" v="407" actId="20577"/>
        <pc:sldMkLst>
          <pc:docMk/>
          <pc:sldMk cId="1037126483" sldId="397"/>
        </pc:sldMkLst>
        <pc:spChg chg="mod ord">
          <ac:chgData name="Liv Dalen Tennøe" userId="S::litea006@osloskolen.no::579d8f44-7c57-408c-a122-0c0d4f81822c" providerId="AD" clId="Web-{C40A9B91-8200-71AD-9B07-58C4FFC22A05}" dt="2019-05-21T11:27:47.251" v="407" actId="20577"/>
          <ac:spMkLst>
            <pc:docMk/>
            <pc:sldMk cId="1037126483" sldId="397"/>
            <ac:spMk id="2" creationId="{27D2DA86-DC68-44B8-842B-FFA9C4E4506A}"/>
          </ac:spMkLst>
        </pc:spChg>
        <pc:spChg chg="add del mod ord">
          <ac:chgData name="Liv Dalen Tennøe" userId="S::litea006@osloskolen.no::579d8f44-7c57-408c-a122-0c0d4f81822c" providerId="AD" clId="Web-{C40A9B91-8200-71AD-9B07-58C4FFC22A05}" dt="2019-05-21T11:15:07.136" v="7"/>
          <ac:spMkLst>
            <pc:docMk/>
            <pc:sldMk cId="1037126483" sldId="397"/>
            <ac:spMk id="3" creationId="{4875B598-B179-4D5C-9280-A1F82359BC9C}"/>
          </ac:spMkLst>
        </pc:spChg>
        <pc:spChg chg="mod ord">
          <ac:chgData name="Liv Dalen Tennøe" userId="S::litea006@osloskolen.no::579d8f44-7c57-408c-a122-0c0d4f81822c" providerId="AD" clId="Web-{C40A9B91-8200-71AD-9B07-58C4FFC22A05}" dt="2019-05-21T11:15:03.589" v="6"/>
          <ac:spMkLst>
            <pc:docMk/>
            <pc:sldMk cId="1037126483" sldId="397"/>
            <ac:spMk id="4" creationId="{3816CF47-912B-4B71-8362-26A3B448193B}"/>
          </ac:spMkLst>
        </pc:spChg>
        <pc:spChg chg="mod ord">
          <ac:chgData name="Liv Dalen Tennøe" userId="S::litea006@osloskolen.no::579d8f44-7c57-408c-a122-0c0d4f81822c" providerId="AD" clId="Web-{C40A9B91-8200-71AD-9B07-58C4FFC22A05}" dt="2019-05-21T11:15:03.589" v="6"/>
          <ac:spMkLst>
            <pc:docMk/>
            <pc:sldMk cId="1037126483" sldId="397"/>
            <ac:spMk id="5" creationId="{11463727-2E15-4B8D-AE00-A20544DE55D8}"/>
          </ac:spMkLst>
        </pc:spChg>
        <pc:spChg chg="add del mod ord">
          <ac:chgData name="Liv Dalen Tennøe" userId="S::litea006@osloskolen.no::579d8f44-7c57-408c-a122-0c0d4f81822c" providerId="AD" clId="Web-{C40A9B91-8200-71AD-9B07-58C4FFC22A05}" dt="2019-05-21T11:18:01.087" v="71" actId="20577"/>
          <ac:spMkLst>
            <pc:docMk/>
            <pc:sldMk cId="1037126483" sldId="397"/>
            <ac:spMk id="8" creationId="{889E1DB9-16CA-4D3C-9215-BBB307FD6AB9}"/>
          </ac:spMkLst>
        </pc:spChg>
        <pc:picChg chg="del mod ord">
          <ac:chgData name="Liv Dalen Tennøe" userId="S::litea006@osloskolen.no::579d8f44-7c57-408c-a122-0c0d4f81822c" providerId="AD" clId="Web-{C40A9B91-8200-71AD-9B07-58C4FFC22A05}" dt="2019-05-21T11:14:42.262" v="3"/>
          <ac:picMkLst>
            <pc:docMk/>
            <pc:sldMk cId="1037126483" sldId="397"/>
            <ac:picMk id="7" creationId="{00000000-0000-0000-0000-000000000000}"/>
          </ac:picMkLst>
        </pc:picChg>
        <pc:picChg chg="add del mod ord modCrop">
          <ac:chgData name="Liv Dalen Tennøe" userId="S::litea006@osloskolen.no::579d8f44-7c57-408c-a122-0c0d4f81822c" providerId="AD" clId="Web-{C40A9B91-8200-71AD-9B07-58C4FFC22A05}" dt="2019-05-21T11:14:50.824" v="5"/>
          <ac:picMkLst>
            <pc:docMk/>
            <pc:sldMk cId="1037126483" sldId="397"/>
            <ac:picMk id="9" creationId="{E1668817-40D4-4FB2-99AA-253417D18768}"/>
          </ac:picMkLst>
        </pc:picChg>
        <pc:picChg chg="add mod ord">
          <ac:chgData name="Liv Dalen Tennøe" userId="S::litea006@osloskolen.no::579d8f44-7c57-408c-a122-0c0d4f81822c" providerId="AD" clId="Web-{C40A9B91-8200-71AD-9B07-58C4FFC22A05}" dt="2019-05-21T11:15:07.136" v="7"/>
          <ac:picMkLst>
            <pc:docMk/>
            <pc:sldMk cId="1037126483" sldId="397"/>
            <ac:picMk id="11" creationId="{5D79F1D0-5FB9-4222-AD2B-2732A7B71673}"/>
          </ac:picMkLst>
        </pc:picChg>
        <pc:picChg chg="add del mod ord">
          <ac:chgData name="Liv Dalen Tennøe" userId="S::litea006@osloskolen.no::579d8f44-7c57-408c-a122-0c0d4f81822c" providerId="AD" clId="Web-{C40A9B91-8200-71AD-9B07-58C4FFC22A05}" dt="2019-05-21T11:15:57.854" v="9"/>
          <ac:picMkLst>
            <pc:docMk/>
            <pc:sldMk cId="1037126483" sldId="397"/>
            <ac:picMk id="13" creationId="{9FD10E6C-54B1-4396-92D5-9546CD4BE318}"/>
          </ac:picMkLst>
        </pc:picChg>
      </pc:sldChg>
      <pc:sldChg chg="modSp new">
        <pc:chgData name="Liv Dalen Tennøe" userId="S::litea006@osloskolen.no::579d8f44-7c57-408c-a122-0c0d4f81822c" providerId="AD" clId="Web-{C40A9B91-8200-71AD-9B07-58C4FFC22A05}" dt="2019-05-21T11:27:40.220" v="406" actId="20577"/>
        <pc:sldMkLst>
          <pc:docMk/>
          <pc:sldMk cId="808959288" sldId="398"/>
        </pc:sldMkLst>
        <pc:spChg chg="mod">
          <ac:chgData name="Liv Dalen Tennøe" userId="S::litea006@osloskolen.no::579d8f44-7c57-408c-a122-0c0d4f81822c" providerId="AD" clId="Web-{C40A9B91-8200-71AD-9B07-58C4FFC22A05}" dt="2019-05-21T11:18:37.837" v="147" actId="20577"/>
          <ac:spMkLst>
            <pc:docMk/>
            <pc:sldMk cId="808959288" sldId="398"/>
            <ac:spMk id="2" creationId="{D8F6712C-A334-41F4-96E8-E0FF0DEF24DF}"/>
          </ac:spMkLst>
        </pc:spChg>
        <pc:spChg chg="mod">
          <ac:chgData name="Liv Dalen Tennøe" userId="S::litea006@osloskolen.no::579d8f44-7c57-408c-a122-0c0d4f81822c" providerId="AD" clId="Web-{C40A9B91-8200-71AD-9B07-58C4FFC22A05}" dt="2019-05-21T11:27:40.220" v="406" actId="20577"/>
          <ac:spMkLst>
            <pc:docMk/>
            <pc:sldMk cId="808959288" sldId="398"/>
            <ac:spMk id="3" creationId="{0C46000E-ABFA-4262-B14E-39F361AC2FF8}"/>
          </ac:spMkLst>
        </pc:spChg>
      </pc:sldChg>
      <pc:sldChg chg="addSp delSp modSp new">
        <pc:chgData name="Liv Dalen Tennøe" userId="S::litea006@osloskolen.no::579d8f44-7c57-408c-a122-0c0d4f81822c" providerId="AD" clId="Web-{C40A9B91-8200-71AD-9B07-58C4FFC22A05}" dt="2019-05-21T11:30:20.406" v="476" actId="1076"/>
        <pc:sldMkLst>
          <pc:docMk/>
          <pc:sldMk cId="768100814" sldId="399"/>
        </pc:sldMkLst>
        <pc:spChg chg="add del">
          <ac:chgData name="Liv Dalen Tennøe" userId="S::litea006@osloskolen.no::579d8f44-7c57-408c-a122-0c0d4f81822c" providerId="AD" clId="Web-{C40A9B91-8200-71AD-9B07-58C4FFC22A05}" dt="2019-05-21T11:28:49.548" v="413"/>
          <ac:spMkLst>
            <pc:docMk/>
            <pc:sldMk cId="768100814" sldId="399"/>
            <ac:spMk id="2" creationId="{F627BBF3-6D54-493B-8334-8E1F0D18AF5D}"/>
          </ac:spMkLst>
        </pc:spChg>
        <pc:spChg chg="add mod">
          <ac:chgData name="Liv Dalen Tennøe" userId="S::litea006@osloskolen.no::579d8f44-7c57-408c-a122-0c0d4f81822c" providerId="AD" clId="Web-{C40A9B91-8200-71AD-9B07-58C4FFC22A05}" dt="2019-05-21T11:30:20.406" v="476" actId="1076"/>
          <ac:spMkLst>
            <pc:docMk/>
            <pc:sldMk cId="768100814" sldId="399"/>
            <ac:spMk id="10" creationId="{F993BF7E-24B6-478D-A483-AD07A63AB159}"/>
          </ac:spMkLst>
        </pc:spChg>
        <pc:picChg chg="add del mod ord modCrop">
          <ac:chgData name="Liv Dalen Tennøe" userId="S::litea006@osloskolen.no::579d8f44-7c57-408c-a122-0c0d4f81822c" providerId="AD" clId="Web-{C40A9B91-8200-71AD-9B07-58C4FFC22A05}" dt="2019-05-21T11:28:22.501" v="412"/>
          <ac:picMkLst>
            <pc:docMk/>
            <pc:sldMk cId="768100814" sldId="399"/>
            <ac:picMk id="6" creationId="{1EE2CEE8-4F80-4519-91F0-4E2EF4DFDB54}"/>
          </ac:picMkLst>
        </pc:picChg>
        <pc:picChg chg="add mod ord modCrop">
          <ac:chgData name="Liv Dalen Tennøe" userId="S::litea006@osloskolen.no::579d8f44-7c57-408c-a122-0c0d4f81822c" providerId="AD" clId="Web-{C40A9B91-8200-71AD-9B07-58C4FFC22A05}" dt="2019-05-21T11:28:49.548" v="413"/>
          <ac:picMkLst>
            <pc:docMk/>
            <pc:sldMk cId="768100814" sldId="399"/>
            <ac:picMk id="8" creationId="{39A822C3-BF47-4F38-82E7-A05F3FB6B1F5}"/>
          </ac:picMkLst>
        </pc:picChg>
      </pc:sldChg>
    </pc:docChg>
  </pc:docChgLst>
  <pc:docChgLst>
    <pc:chgData name="Liv Dalen Tennøe" userId="579d8f44-7c57-408c-a122-0c0d4f81822c" providerId="ADAL" clId="{601E7A99-B007-A044-AC24-F2C5C2358F94}"/>
    <pc:docChg chg="custSel modSld">
      <pc:chgData name="Liv Dalen Tennøe" userId="579d8f44-7c57-408c-a122-0c0d4f81822c" providerId="ADAL" clId="{601E7A99-B007-A044-AC24-F2C5C2358F94}" dt="2019-05-20T18:32:13.556" v="22" actId="207"/>
      <pc:docMkLst>
        <pc:docMk/>
      </pc:docMkLst>
      <pc:sldChg chg="modSp">
        <pc:chgData name="Liv Dalen Tennøe" userId="579d8f44-7c57-408c-a122-0c0d4f81822c" providerId="ADAL" clId="{601E7A99-B007-A044-AC24-F2C5C2358F94}" dt="2019-05-20T18:29:30.258" v="1" actId="114"/>
        <pc:sldMkLst>
          <pc:docMk/>
          <pc:sldMk cId="4175261342" sldId="395"/>
        </pc:sldMkLst>
        <pc:spChg chg="mod">
          <ac:chgData name="Liv Dalen Tennøe" userId="579d8f44-7c57-408c-a122-0c0d4f81822c" providerId="ADAL" clId="{601E7A99-B007-A044-AC24-F2C5C2358F94}" dt="2019-05-20T18:29:30.258" v="1" actId="114"/>
          <ac:spMkLst>
            <pc:docMk/>
            <pc:sldMk cId="4175261342" sldId="395"/>
            <ac:spMk id="2" creationId="{00000000-0000-0000-0000-000000000000}"/>
          </ac:spMkLst>
        </pc:spChg>
        <pc:spChg chg="mod">
          <ac:chgData name="Liv Dalen Tennøe" userId="579d8f44-7c57-408c-a122-0c0d4f81822c" providerId="ADAL" clId="{601E7A99-B007-A044-AC24-F2C5C2358F94}" dt="2019-05-20T18:29:23.486" v="0" actId="114"/>
          <ac:spMkLst>
            <pc:docMk/>
            <pc:sldMk cId="4175261342" sldId="395"/>
            <ac:spMk id="3" creationId="{00000000-0000-0000-0000-000000000000}"/>
          </ac:spMkLst>
        </pc:spChg>
      </pc:sldChg>
      <pc:sldChg chg="addSp delSp modSp">
        <pc:chgData name="Liv Dalen Tennøe" userId="579d8f44-7c57-408c-a122-0c0d4f81822c" providerId="ADAL" clId="{601E7A99-B007-A044-AC24-F2C5C2358F94}" dt="2019-05-20T18:32:13.556" v="22" actId="207"/>
        <pc:sldMkLst>
          <pc:docMk/>
          <pc:sldMk cId="2382308155" sldId="397"/>
        </pc:sldMkLst>
        <pc:spChg chg="del">
          <ac:chgData name="Liv Dalen Tennøe" userId="579d8f44-7c57-408c-a122-0c0d4f81822c" providerId="ADAL" clId="{601E7A99-B007-A044-AC24-F2C5C2358F94}" dt="2019-05-20T18:30:03.534" v="2" actId="22"/>
          <ac:spMkLst>
            <pc:docMk/>
            <pc:sldMk cId="2382308155" sldId="397"/>
            <ac:spMk id="4" creationId="{00000000-0000-0000-0000-000000000000}"/>
          </ac:spMkLst>
        </pc:spChg>
        <pc:spChg chg="add mod">
          <ac:chgData name="Liv Dalen Tennøe" userId="579d8f44-7c57-408c-a122-0c0d4f81822c" providerId="ADAL" clId="{601E7A99-B007-A044-AC24-F2C5C2358F94}" dt="2019-05-20T18:32:13.556" v="22" actId="207"/>
          <ac:spMkLst>
            <pc:docMk/>
            <pc:sldMk cId="2382308155" sldId="397"/>
            <ac:spMk id="9" creationId="{8124BE1B-2715-A449-B124-4A76F766A75E}"/>
          </ac:spMkLst>
        </pc:spChg>
        <pc:spChg chg="add mod">
          <ac:chgData name="Liv Dalen Tennøe" userId="579d8f44-7c57-408c-a122-0c0d4f81822c" providerId="ADAL" clId="{601E7A99-B007-A044-AC24-F2C5C2358F94}" dt="2019-05-20T18:31:57.148" v="21" actId="207"/>
          <ac:spMkLst>
            <pc:docMk/>
            <pc:sldMk cId="2382308155" sldId="397"/>
            <ac:spMk id="10" creationId="{00502CBD-9057-C34E-94E5-85A1DB8AF227}"/>
          </ac:spMkLst>
        </pc:spChg>
      </pc:sldChg>
    </pc:docChg>
  </pc:docChgLst>
  <pc:docChgLst>
    <pc:chgData name="Liv Dalen Tennøe" userId="S::litea006@osloskolen.no::579d8f44-7c57-408c-a122-0c0d4f81822c" providerId="AD" clId="Web-{D3AF8D97-B593-409C-C39A-0AD915D5A877}"/>
    <pc:docChg chg="addSld delSld modSld modSection">
      <pc:chgData name="Liv Dalen Tennøe" userId="S::litea006@osloskolen.no::579d8f44-7c57-408c-a122-0c0d4f81822c" providerId="AD" clId="Web-{D3AF8D97-B593-409C-C39A-0AD915D5A877}" dt="2019-05-21T11:09:48.949" v="374"/>
      <pc:docMkLst>
        <pc:docMk/>
      </pc:docMkLst>
      <pc:sldChg chg="modSp">
        <pc:chgData name="Liv Dalen Tennøe" userId="S::litea006@osloskolen.no::579d8f44-7c57-408c-a122-0c0d4f81822c" providerId="AD" clId="Web-{D3AF8D97-B593-409C-C39A-0AD915D5A877}" dt="2019-05-21T10:41:20.337" v="4" actId="20577"/>
        <pc:sldMkLst>
          <pc:docMk/>
          <pc:sldMk cId="1017892449" sldId="386"/>
        </pc:sldMkLst>
        <pc:spChg chg="mod">
          <ac:chgData name="Liv Dalen Tennøe" userId="S::litea006@osloskolen.no::579d8f44-7c57-408c-a122-0c0d4f81822c" providerId="AD" clId="Web-{D3AF8D97-B593-409C-C39A-0AD915D5A877}" dt="2019-05-21T10:41:20.337" v="4" actId="20577"/>
          <ac:spMkLst>
            <pc:docMk/>
            <pc:sldMk cId="1017892449" sldId="386"/>
            <ac:spMk id="2" creationId="{00000000-0000-0000-0000-000000000000}"/>
          </ac:spMkLst>
        </pc:spChg>
      </pc:sldChg>
      <pc:sldChg chg="addSp modSp">
        <pc:chgData name="Liv Dalen Tennøe" userId="S::litea006@osloskolen.no::579d8f44-7c57-408c-a122-0c0d4f81822c" providerId="AD" clId="Web-{D3AF8D97-B593-409C-C39A-0AD915D5A877}" dt="2019-05-21T11:04:31.232" v="319" actId="1076"/>
        <pc:sldMkLst>
          <pc:docMk/>
          <pc:sldMk cId="1276893480" sldId="392"/>
        </pc:sldMkLst>
        <pc:spChg chg="add mod">
          <ac:chgData name="Liv Dalen Tennøe" userId="S::litea006@osloskolen.no::579d8f44-7c57-408c-a122-0c0d4f81822c" providerId="AD" clId="Web-{D3AF8D97-B593-409C-C39A-0AD915D5A877}" dt="2019-05-21T11:04:31.232" v="319" actId="1076"/>
          <ac:spMkLst>
            <pc:docMk/>
            <pc:sldMk cId="1276893480" sldId="392"/>
            <ac:spMk id="7" creationId="{3382F616-5049-4A5D-8E65-8CEC3B1E4718}"/>
          </ac:spMkLst>
        </pc:spChg>
      </pc:sldChg>
      <pc:sldChg chg="modSp">
        <pc:chgData name="Liv Dalen Tennøe" userId="S::litea006@osloskolen.no::579d8f44-7c57-408c-a122-0c0d4f81822c" providerId="AD" clId="Web-{D3AF8D97-B593-409C-C39A-0AD915D5A877}" dt="2019-05-21T10:41:36.305" v="10" actId="20577"/>
        <pc:sldMkLst>
          <pc:docMk/>
          <pc:sldMk cId="2921287628" sldId="393"/>
        </pc:sldMkLst>
        <pc:spChg chg="mod">
          <ac:chgData name="Liv Dalen Tennøe" userId="S::litea006@osloskolen.no::579d8f44-7c57-408c-a122-0c0d4f81822c" providerId="AD" clId="Web-{D3AF8D97-B593-409C-C39A-0AD915D5A877}" dt="2019-05-21T10:41:36.305" v="10" actId="20577"/>
          <ac:spMkLst>
            <pc:docMk/>
            <pc:sldMk cId="2921287628" sldId="393"/>
            <ac:spMk id="3" creationId="{00000000-0000-0000-0000-000000000000}"/>
          </ac:spMkLst>
        </pc:spChg>
      </pc:sldChg>
      <pc:sldChg chg="addSp delSp modSp">
        <pc:chgData name="Liv Dalen Tennøe" userId="S::litea006@osloskolen.no::579d8f44-7c57-408c-a122-0c0d4f81822c" providerId="AD" clId="Web-{D3AF8D97-B593-409C-C39A-0AD915D5A877}" dt="2019-05-21T11:03:55.655" v="317"/>
        <pc:sldMkLst>
          <pc:docMk/>
          <pc:sldMk cId="2230358124" sldId="394"/>
        </pc:sldMkLst>
        <pc:spChg chg="mod">
          <ac:chgData name="Liv Dalen Tennøe" userId="S::litea006@osloskolen.no::579d8f44-7c57-408c-a122-0c0d4f81822c" providerId="AD" clId="Web-{D3AF8D97-B593-409C-C39A-0AD915D5A877}" dt="2019-05-21T10:42:33.648" v="38" actId="20577"/>
          <ac:spMkLst>
            <pc:docMk/>
            <pc:sldMk cId="2230358124" sldId="394"/>
            <ac:spMk id="2" creationId="{00000000-0000-0000-0000-000000000000}"/>
          </ac:spMkLst>
        </pc:spChg>
        <pc:spChg chg="mod">
          <ac:chgData name="Liv Dalen Tennøe" userId="S::litea006@osloskolen.no::579d8f44-7c57-408c-a122-0c0d4f81822c" providerId="AD" clId="Web-{D3AF8D97-B593-409C-C39A-0AD915D5A877}" dt="2019-05-21T10:45:43.960" v="125" actId="20577"/>
          <ac:spMkLst>
            <pc:docMk/>
            <pc:sldMk cId="2230358124" sldId="394"/>
            <ac:spMk id="3" creationId="{00000000-0000-0000-0000-000000000000}"/>
          </ac:spMkLst>
        </pc:spChg>
        <pc:spChg chg="del mod">
          <ac:chgData name="Liv Dalen Tennøe" userId="S::litea006@osloskolen.no::579d8f44-7c57-408c-a122-0c0d4f81822c" providerId="AD" clId="Web-{D3AF8D97-B593-409C-C39A-0AD915D5A877}" dt="2019-05-21T10:45:45.944" v="126"/>
          <ac:spMkLst>
            <pc:docMk/>
            <pc:sldMk cId="2230358124" sldId="394"/>
            <ac:spMk id="4" creationId="{00000000-0000-0000-0000-000000000000}"/>
          </ac:spMkLst>
        </pc:spChg>
        <pc:spChg chg="add mod ord">
          <ac:chgData name="Liv Dalen Tennøe" userId="S::litea006@osloskolen.no::579d8f44-7c57-408c-a122-0c0d4f81822c" providerId="AD" clId="Web-{D3AF8D97-B593-409C-C39A-0AD915D5A877}" dt="2019-05-21T11:03:55.655" v="317"/>
          <ac:spMkLst>
            <pc:docMk/>
            <pc:sldMk cId="2230358124" sldId="394"/>
            <ac:spMk id="10" creationId="{309F481C-A35F-4811-8FD1-1BB5011A5C1A}"/>
          </ac:spMkLst>
        </pc:spChg>
        <pc:picChg chg="add mod ord">
          <ac:chgData name="Liv Dalen Tennøe" userId="S::litea006@osloskolen.no::579d8f44-7c57-408c-a122-0c0d4f81822c" providerId="AD" clId="Web-{D3AF8D97-B593-409C-C39A-0AD915D5A877}" dt="2019-05-21T10:46:14.944" v="129" actId="1076"/>
          <ac:picMkLst>
            <pc:docMk/>
            <pc:sldMk cId="2230358124" sldId="394"/>
            <ac:picMk id="7" creationId="{7BF5EC3B-3A5E-4E55-B418-4D980217752F}"/>
          </ac:picMkLst>
        </pc:picChg>
      </pc:sldChg>
      <pc:sldChg chg="addSp modSp">
        <pc:chgData name="Liv Dalen Tennøe" userId="S::litea006@osloskolen.no::579d8f44-7c57-408c-a122-0c0d4f81822c" providerId="AD" clId="Web-{D3AF8D97-B593-409C-C39A-0AD915D5A877}" dt="2019-05-21T11:06:37.528" v="357" actId="20577"/>
        <pc:sldMkLst>
          <pc:docMk/>
          <pc:sldMk cId="4131807849" sldId="396"/>
        </pc:sldMkLst>
        <pc:spChg chg="mod">
          <ac:chgData name="Liv Dalen Tennøe" userId="S::litea006@osloskolen.no::579d8f44-7c57-408c-a122-0c0d4f81822c" providerId="AD" clId="Web-{D3AF8D97-B593-409C-C39A-0AD915D5A877}" dt="2019-05-21T10:48:41.802" v="144" actId="20577"/>
          <ac:spMkLst>
            <pc:docMk/>
            <pc:sldMk cId="4131807849" sldId="396"/>
            <ac:spMk id="2" creationId="{00000000-0000-0000-0000-000000000000}"/>
          </ac:spMkLst>
        </pc:spChg>
        <pc:spChg chg="mod">
          <ac:chgData name="Liv Dalen Tennøe" userId="S::litea006@osloskolen.no::579d8f44-7c57-408c-a122-0c0d4f81822c" providerId="AD" clId="Web-{D3AF8D97-B593-409C-C39A-0AD915D5A877}" dt="2019-05-21T11:05:49.310" v="333" actId="20577"/>
          <ac:spMkLst>
            <pc:docMk/>
            <pc:sldMk cId="4131807849" sldId="396"/>
            <ac:spMk id="3" creationId="{00000000-0000-0000-0000-000000000000}"/>
          </ac:spMkLst>
        </pc:spChg>
        <pc:spChg chg="mod ord">
          <ac:chgData name="Liv Dalen Tennøe" userId="S::litea006@osloskolen.no::579d8f44-7c57-408c-a122-0c0d4f81822c" providerId="AD" clId="Web-{D3AF8D97-B593-409C-C39A-0AD915D5A877}" dt="2019-05-21T11:06:37.528" v="357" actId="20577"/>
          <ac:spMkLst>
            <pc:docMk/>
            <pc:sldMk cId="4131807849" sldId="396"/>
            <ac:spMk id="4" creationId="{00000000-0000-0000-0000-000000000000}"/>
          </ac:spMkLst>
        </pc:spChg>
        <pc:spChg chg="add mod ord">
          <ac:chgData name="Liv Dalen Tennøe" userId="S::litea006@osloskolen.no::579d8f44-7c57-408c-a122-0c0d4f81822c" providerId="AD" clId="Web-{D3AF8D97-B593-409C-C39A-0AD915D5A877}" dt="2019-05-21T11:03:06.186" v="309" actId="14100"/>
          <ac:spMkLst>
            <pc:docMk/>
            <pc:sldMk cId="4131807849" sldId="396"/>
            <ac:spMk id="7" creationId="{E76D9354-DC64-40EB-BCEF-3F88827FFC23}"/>
          </ac:spMkLst>
        </pc:spChg>
      </pc:sldChg>
      <pc:sldChg chg="addSp delSp modSp new">
        <pc:chgData name="Liv Dalen Tennøe" userId="S::litea006@osloskolen.no::579d8f44-7c57-408c-a122-0c0d4f81822c" providerId="AD" clId="Web-{D3AF8D97-B593-409C-C39A-0AD915D5A877}" dt="2019-05-21T11:09:48.949" v="374"/>
        <pc:sldMkLst>
          <pc:docMk/>
          <pc:sldMk cId="1037126483" sldId="397"/>
        </pc:sldMkLst>
        <pc:spChg chg="mod">
          <ac:chgData name="Liv Dalen Tennøe" userId="S::litea006@osloskolen.no::579d8f44-7c57-408c-a122-0c0d4f81822c" providerId="AD" clId="Web-{D3AF8D97-B593-409C-C39A-0AD915D5A877}" dt="2019-05-21T11:08:16.121" v="367" actId="20577"/>
          <ac:spMkLst>
            <pc:docMk/>
            <pc:sldMk cId="1037126483" sldId="397"/>
            <ac:spMk id="2" creationId="{27D2DA86-DC68-44B8-842B-FFA9C4E4506A}"/>
          </ac:spMkLst>
        </pc:spChg>
        <pc:spChg chg="del">
          <ac:chgData name="Liv Dalen Tennøe" userId="S::litea006@osloskolen.no::579d8f44-7c57-408c-a122-0c0d4f81822c" providerId="AD" clId="Web-{D3AF8D97-B593-409C-C39A-0AD915D5A877}" dt="2019-05-21T11:08:17.903" v="369"/>
          <ac:spMkLst>
            <pc:docMk/>
            <pc:sldMk cId="1037126483" sldId="397"/>
            <ac:spMk id="3" creationId="{67744069-C12E-4559-84DE-91F4EF3C86F8}"/>
          </ac:spMkLst>
        </pc:spChg>
        <pc:spChg chg="add mod">
          <ac:chgData name="Liv Dalen Tennøe" userId="S::litea006@osloskolen.no::579d8f44-7c57-408c-a122-0c0d4f81822c" providerId="AD" clId="Web-{D3AF8D97-B593-409C-C39A-0AD915D5A877}" dt="2019-05-21T11:09:48.949" v="374"/>
          <ac:spMkLst>
            <pc:docMk/>
            <pc:sldMk cId="1037126483" sldId="397"/>
            <ac:spMk id="8" creationId="{4C0120FA-8431-44B8-B240-3091CDE6A07F}"/>
          </ac:spMkLst>
        </pc:spChg>
        <pc:picChg chg="add mod ord">
          <ac:chgData name="Liv Dalen Tennøe" userId="S::litea006@osloskolen.no::579d8f44-7c57-408c-a122-0c0d4f81822c" providerId="AD" clId="Web-{D3AF8D97-B593-409C-C39A-0AD915D5A877}" dt="2019-05-21T11:08:39.918" v="370"/>
          <ac:picMkLst>
            <pc:docMk/>
            <pc:sldMk cId="1037126483" sldId="397"/>
            <ac:picMk id="6" creationId="{EF97A719-6750-4200-AB3D-46F166597B41}"/>
          </ac:picMkLst>
        </pc:picChg>
      </pc:sldChg>
      <pc:sldChg chg="del">
        <pc:chgData name="Liv Dalen Tennøe" userId="S::litea006@osloskolen.no::579d8f44-7c57-408c-a122-0c0d4f81822c" providerId="AD" clId="Web-{D3AF8D97-B593-409C-C39A-0AD915D5A877}" dt="2019-05-21T11:04:48.170" v="320"/>
        <pc:sldMkLst>
          <pc:docMk/>
          <pc:sldMk cId="2382308155" sldId="397"/>
        </pc:sldMkLst>
      </pc:sldChg>
    </pc:docChg>
  </pc:docChgLst>
  <pc:docChgLst>
    <pc:chgData name="Liv Dalen Tennøe" userId="S::litea006@osloskolen.no::579d8f44-7c57-408c-a122-0c0d4f81822c" providerId="AD" clId="Web-{125E380A-4E05-B2A1-9EEB-16374002621D}"/>
    <pc:docChg chg="addSld modSld modSection">
      <pc:chgData name="Liv Dalen Tennøe" userId="S::litea006@osloskolen.no::579d8f44-7c57-408c-a122-0c0d4f81822c" providerId="AD" clId="Web-{125E380A-4E05-B2A1-9EEB-16374002621D}" dt="2019-05-21T11:42:28.038" v="228" actId="20577"/>
      <pc:docMkLst>
        <pc:docMk/>
      </pc:docMkLst>
      <pc:sldChg chg="addSp delSp modSp new">
        <pc:chgData name="Liv Dalen Tennøe" userId="S::litea006@osloskolen.no::579d8f44-7c57-408c-a122-0c0d4f81822c" providerId="AD" clId="Web-{125E380A-4E05-B2A1-9EEB-16374002621D}" dt="2019-05-21T11:42:28.038" v="228" actId="20577"/>
        <pc:sldMkLst>
          <pc:docMk/>
          <pc:sldMk cId="222710113" sldId="400"/>
        </pc:sldMkLst>
        <pc:spChg chg="mod">
          <ac:chgData name="Liv Dalen Tennøe" userId="S::litea006@osloskolen.no::579d8f44-7c57-408c-a122-0c0d4f81822c" providerId="AD" clId="Web-{125E380A-4E05-B2A1-9EEB-16374002621D}" dt="2019-05-21T11:36:30.113" v="45" actId="20577"/>
          <ac:spMkLst>
            <pc:docMk/>
            <pc:sldMk cId="222710113" sldId="400"/>
            <ac:spMk id="2" creationId="{53CE193D-84B6-4C47-B443-AF2429D31E0C}"/>
          </ac:spMkLst>
        </pc:spChg>
        <pc:spChg chg="mod">
          <ac:chgData name="Liv Dalen Tennøe" userId="S::litea006@osloskolen.no::579d8f44-7c57-408c-a122-0c0d4f81822c" providerId="AD" clId="Web-{125E380A-4E05-B2A1-9EEB-16374002621D}" dt="2019-05-21T11:42:28.038" v="228" actId="20577"/>
          <ac:spMkLst>
            <pc:docMk/>
            <pc:sldMk cId="222710113" sldId="400"/>
            <ac:spMk id="3" creationId="{BF67421C-6F4D-4FFE-9393-C1A5F04306E0}"/>
          </ac:spMkLst>
        </pc:spChg>
        <pc:spChg chg="del">
          <ac:chgData name="Liv Dalen Tennøe" userId="S::litea006@osloskolen.no::579d8f44-7c57-408c-a122-0c0d4f81822c" providerId="AD" clId="Web-{125E380A-4E05-B2A1-9EEB-16374002621D}" dt="2019-05-21T11:41:01.912" v="212"/>
          <ac:spMkLst>
            <pc:docMk/>
            <pc:sldMk cId="222710113" sldId="400"/>
            <ac:spMk id="4" creationId="{A137285C-0EB2-42AE-A967-D84737219DE3}"/>
          </ac:spMkLst>
        </pc:spChg>
        <pc:picChg chg="add mod ord">
          <ac:chgData name="Liv Dalen Tennøe" userId="S::litea006@osloskolen.no::579d8f44-7c57-408c-a122-0c0d4f81822c" providerId="AD" clId="Web-{125E380A-4E05-B2A1-9EEB-16374002621D}" dt="2019-05-21T11:41:01.912" v="212"/>
          <ac:picMkLst>
            <pc:docMk/>
            <pc:sldMk cId="222710113" sldId="400"/>
            <ac:picMk id="7" creationId="{53E0AD4B-FBFF-4D71-B112-B230875C85C7}"/>
          </ac:picMkLst>
        </pc:picChg>
      </pc:sldChg>
    </pc:docChg>
  </pc:docChgLst>
  <pc:docChgLst>
    <pc:chgData name="Liv Dalen Tennøe" userId="S::litea006@osloskolen.no::579d8f44-7c57-408c-a122-0c0d4f81822c" providerId="AD" clId="Web-{B750A8CF-0322-A78F-3513-A1DAC5479F0C}"/>
    <pc:docChg chg="delSld modSld sldOrd modSection">
      <pc:chgData name="Liv Dalen Tennøe" userId="S::litea006@osloskolen.no::579d8f44-7c57-408c-a122-0c0d4f81822c" providerId="AD" clId="Web-{B750A8CF-0322-A78F-3513-A1DAC5479F0C}" dt="2019-05-14T13:30:36.486" v="192" actId="14100"/>
      <pc:docMkLst>
        <pc:docMk/>
      </pc:docMkLst>
      <pc:sldChg chg="modSp">
        <pc:chgData name="Liv Dalen Tennøe" userId="S::litea006@osloskolen.no::579d8f44-7c57-408c-a122-0c0d4f81822c" providerId="AD" clId="Web-{B750A8CF-0322-A78F-3513-A1DAC5479F0C}" dt="2019-05-14T13:16:10.105" v="30" actId="20577"/>
        <pc:sldMkLst>
          <pc:docMk/>
          <pc:sldMk cId="1017892449" sldId="386"/>
        </pc:sldMkLst>
        <pc:spChg chg="mod">
          <ac:chgData name="Liv Dalen Tennøe" userId="S::litea006@osloskolen.no::579d8f44-7c57-408c-a122-0c0d4f81822c" providerId="AD" clId="Web-{B750A8CF-0322-A78F-3513-A1DAC5479F0C}" dt="2019-05-14T13:16:07.418" v="23" actId="20577"/>
          <ac:spMkLst>
            <pc:docMk/>
            <pc:sldMk cId="1017892449" sldId="386"/>
            <ac:spMk id="2" creationId="{00000000-0000-0000-0000-000000000000}"/>
          </ac:spMkLst>
        </pc:spChg>
        <pc:spChg chg="mod">
          <ac:chgData name="Liv Dalen Tennøe" userId="S::litea006@osloskolen.no::579d8f44-7c57-408c-a122-0c0d4f81822c" providerId="AD" clId="Web-{B750A8CF-0322-A78F-3513-A1DAC5479F0C}" dt="2019-05-14T13:16:10.105" v="30" actId="20577"/>
          <ac:spMkLst>
            <pc:docMk/>
            <pc:sldMk cId="1017892449" sldId="386"/>
            <ac:spMk id="3" creationId="{00000000-0000-0000-0000-000000000000}"/>
          </ac:spMkLst>
        </pc:spChg>
      </pc:sldChg>
      <pc:sldChg chg="ord">
        <pc:chgData name="Liv Dalen Tennøe" userId="S::litea006@osloskolen.no::579d8f44-7c57-408c-a122-0c0d4f81822c" providerId="AD" clId="Web-{B750A8CF-0322-A78F-3513-A1DAC5479F0C}" dt="2019-05-14T13:16:51.230" v="34"/>
        <pc:sldMkLst>
          <pc:docMk/>
          <pc:sldMk cId="3877300758" sldId="389"/>
        </pc:sldMkLst>
      </pc:sldChg>
      <pc:sldChg chg="addSp modSp ord">
        <pc:chgData name="Liv Dalen Tennøe" userId="S::litea006@osloskolen.no::579d8f44-7c57-408c-a122-0c0d4f81822c" providerId="AD" clId="Web-{B750A8CF-0322-A78F-3513-A1DAC5479F0C}" dt="2019-05-14T13:30:36.486" v="192" actId="14100"/>
        <pc:sldMkLst>
          <pc:docMk/>
          <pc:sldMk cId="2202749676" sldId="390"/>
        </pc:sldMkLst>
        <pc:spChg chg="mod">
          <ac:chgData name="Liv Dalen Tennøe" userId="S::litea006@osloskolen.no::579d8f44-7c57-408c-a122-0c0d4f81822c" providerId="AD" clId="Web-{B750A8CF-0322-A78F-3513-A1DAC5479F0C}" dt="2019-05-14T13:30:36.486" v="192" actId="14100"/>
          <ac:spMkLst>
            <pc:docMk/>
            <pc:sldMk cId="2202749676" sldId="390"/>
            <ac:spMk id="3" creationId="{2215BFF1-0A6E-CA42-A052-D438A957FE8B}"/>
          </ac:spMkLst>
        </pc:spChg>
        <pc:spChg chg="mod">
          <ac:chgData name="Liv Dalen Tennøe" userId="S::litea006@osloskolen.no::579d8f44-7c57-408c-a122-0c0d4f81822c" providerId="AD" clId="Web-{B750A8CF-0322-A78F-3513-A1DAC5479F0C}" dt="2019-05-14T13:28:28.720" v="180" actId="1076"/>
          <ac:spMkLst>
            <pc:docMk/>
            <pc:sldMk cId="2202749676" sldId="390"/>
            <ac:spMk id="6" creationId="{8E84E118-44A5-4768-ABA5-275A17776651}"/>
          </ac:spMkLst>
        </pc:spChg>
        <pc:picChg chg="add mod ord">
          <ac:chgData name="Liv Dalen Tennøe" userId="S::litea006@osloskolen.no::579d8f44-7c57-408c-a122-0c0d4f81822c" providerId="AD" clId="Web-{B750A8CF-0322-A78F-3513-A1DAC5479F0C}" dt="2019-05-14T13:29:03.376" v="185"/>
          <ac:picMkLst>
            <pc:docMk/>
            <pc:sldMk cId="2202749676" sldId="390"/>
            <ac:picMk id="8" creationId="{87B0EB4A-B0B7-4D1F-A93E-5B07E4A11C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18.08.2019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903A9-DC51-4B5A-A2E9-E13D876D9EC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5300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</a:p>
          <a:p>
            <a:r>
              <a:rPr lang="nb-NO" dirty="0" smtClean="0"/>
              <a:t>Foreldreplakaten er tilgjengelig</a:t>
            </a:r>
            <a:r>
              <a:rPr lang="nb-NO" baseline="0" dirty="0" smtClean="0"/>
              <a:t> på mange språk hos FUG: http://www.fug.no/materiell.153169.no.html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964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809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234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Elisabeth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45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Elisabeth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721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903A9-DC51-4B5A-A2E9-E13D876D9EC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581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Lidia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216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Alt 3 – slett den dere ikke bruker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819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932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81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løpende ba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87"/>
          <a:stretch/>
        </p:blipFill>
        <p:spPr>
          <a:xfrm>
            <a:off x="-4800" y="0"/>
            <a:ext cx="12193558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343464"/>
            <a:ext cx="5073650" cy="2717359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5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43519" y="920114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5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43519" y="920114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39973"/>
            <a:ext cx="9149563" cy="180922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1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39973"/>
            <a:ext cx="9149563" cy="180922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sp>
        <p:nvSpPr>
          <p:cNvPr id="6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118247"/>
            <a:ext cx="9149563" cy="1930952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0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39973"/>
            <a:ext cx="9149563" cy="180922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sp>
        <p:nvSpPr>
          <p:cNvPr id="6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63851"/>
            <a:ext cx="9149563" cy="178534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63851"/>
            <a:ext cx="9149563" cy="178534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1263851"/>
            <a:ext cx="9149563" cy="178534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ilde løpende ba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001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rgbClr val="2A2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343464"/>
            <a:ext cx="5073650" cy="2717359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1497" y="751359"/>
            <a:ext cx="939748" cy="4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5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18.08.2019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18.08.2019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18.08.2019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18.08.2019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18.08.2019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18.08.2019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elever i arbei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12192000" cy="700087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-6952"/>
            <a:ext cx="6091200" cy="6098151"/>
          </a:xfrm>
          <a:prstGeom prst="rect">
            <a:avLst/>
          </a:prstGeom>
          <a:solidFill>
            <a:srgbClr val="FF8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18.08.2019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18.08.2019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18.08.2019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18.08.2019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5 Innside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12184819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728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2 Innside_Brøle vi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12184819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928" y="5051065"/>
            <a:ext cx="2208245" cy="17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3 Innside__Brøle pe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12184819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20204" y="5118604"/>
            <a:ext cx="2898257" cy="17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9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ilde skolebyg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" y="-6953"/>
            <a:ext cx="12193625" cy="694465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-6952"/>
            <a:ext cx="6091200" cy="60981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41497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ungdomskoleele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-78941" y="5308742"/>
            <a:ext cx="4756196" cy="1578820"/>
          </a:xfrm>
          <a:prstGeom prst="rect">
            <a:avLst/>
          </a:prstGeom>
          <a:solidFill>
            <a:srgbClr val="FFD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397808"/>
            <a:ext cx="5073650" cy="2663015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432754"/>
            <a:ext cx="5073650" cy="2628070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1409456"/>
            <a:ext cx="5073650" cy="2656131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34245" y="921423"/>
            <a:ext cx="384512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200" y="480902"/>
            <a:ext cx="384512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18.08.2019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 userDrawn="1"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8" r:id="rId2"/>
    <p:sldLayoutId id="2147483862" r:id="rId3"/>
    <p:sldLayoutId id="2147483867" r:id="rId4"/>
    <p:sldLayoutId id="2147483863" r:id="rId5"/>
    <p:sldLayoutId id="2147483787" r:id="rId6"/>
    <p:sldLayoutId id="2147483786" r:id="rId7"/>
    <p:sldLayoutId id="2147483705" r:id="rId8"/>
    <p:sldLayoutId id="2147483706" r:id="rId9"/>
    <p:sldLayoutId id="2147483712" r:id="rId10"/>
    <p:sldLayoutId id="2147483711" r:id="rId11"/>
    <p:sldLayoutId id="2147483840" r:id="rId12"/>
    <p:sldLayoutId id="2147483866" r:id="rId13"/>
    <p:sldLayoutId id="2147483850" r:id="rId14"/>
    <p:sldLayoutId id="2147483849" r:id="rId15"/>
    <p:sldLayoutId id="2147483844" r:id="rId16"/>
    <p:sldLayoutId id="2147483845" r:id="rId17"/>
    <p:sldLayoutId id="2147483846" r:id="rId18"/>
    <p:sldLayoutId id="2147483740" r:id="rId19"/>
    <p:sldLayoutId id="2147483741" r:id="rId20"/>
    <p:sldLayoutId id="2147483860" r:id="rId21"/>
    <p:sldLayoutId id="2147483742" r:id="rId22"/>
    <p:sldLayoutId id="2147483743" r:id="rId23"/>
    <p:sldLayoutId id="2147483864" r:id="rId24"/>
    <p:sldLayoutId id="2147483865" r:id="rId25"/>
    <p:sldLayoutId id="2147483754" r:id="rId26"/>
    <p:sldLayoutId id="2147483833" r:id="rId27"/>
    <p:sldLayoutId id="2147483756" r:id="rId28"/>
    <p:sldLayoutId id="2147483834" r:id="rId29"/>
    <p:sldLayoutId id="2147483755" r:id="rId30"/>
    <p:sldLayoutId id="2147483835" r:id="rId31"/>
    <p:sldLayoutId id="2147483757" r:id="rId32"/>
    <p:sldLayoutId id="2147483836" r:id="rId33"/>
    <p:sldLayoutId id="2147483869" r:id="rId34"/>
    <p:sldLayoutId id="2147483870" r:id="rId35"/>
    <p:sldLayoutId id="2147483871" r:id="rId3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9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Velkommen til Osloskolen!  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 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smtClean="0"/>
              <a:t>Bryn skole </a:t>
            </a:r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30" y="4251506"/>
            <a:ext cx="228619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2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BRYN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 flipH="1">
            <a:off x="12065619" y="2032000"/>
            <a:ext cx="170751" cy="4060826"/>
          </a:xfrm>
        </p:spPr>
        <p:txBody>
          <a:bodyPr/>
          <a:lstStyle/>
          <a:p>
            <a:pPr lvl="1"/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sp>
        <p:nvSpPr>
          <p:cNvPr id="7" name="Plassholder for innhold 3"/>
          <p:cNvSpPr>
            <a:spLocks noGrp="1"/>
          </p:cNvSpPr>
          <p:nvPr>
            <p:ph sz="half" idx="1"/>
          </p:nvPr>
        </p:nvSpPr>
        <p:spPr>
          <a:xfrm>
            <a:off x="695324" y="2032000"/>
            <a:ext cx="9786821" cy="406082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b="1" dirty="0"/>
              <a:t>Visjon: </a:t>
            </a:r>
            <a:endParaRPr lang="nb-NO" b="1" dirty="0" smtClean="0"/>
          </a:p>
          <a:p>
            <a:r>
              <a:rPr lang="nb-NO" dirty="0" smtClean="0"/>
              <a:t>Elever </a:t>
            </a:r>
            <a:r>
              <a:rPr lang="nb-NO" dirty="0"/>
              <a:t>på </a:t>
            </a:r>
            <a:r>
              <a:rPr lang="nb-NO" dirty="0" smtClean="0"/>
              <a:t>Bryn </a:t>
            </a:r>
            <a:r>
              <a:rPr lang="nb-NO" dirty="0"/>
              <a:t>skole skal gjennom å bruke læringsteknologi, øke sin kompetanse i de grunnleggende ferdighetene og få bedre individuelt tilpasset opplæring. </a:t>
            </a:r>
            <a:endParaRPr lang="nb-NO" dirty="0" smtClean="0"/>
          </a:p>
          <a:p>
            <a:r>
              <a:rPr lang="nb-NO" dirty="0" smtClean="0"/>
              <a:t>Samtidig </a:t>
            </a:r>
            <a:r>
              <a:rPr lang="nb-NO" dirty="0"/>
              <a:t>skal elevene øke sin digitale forståelse og kompetanse slik at de blir aktive deltakere i samfunnets utvikling.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698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1991544" y="476672"/>
            <a:ext cx="8280920" cy="1080120"/>
          </a:xfrm>
        </p:spPr>
        <p:txBody>
          <a:bodyPr/>
          <a:lstStyle/>
          <a:p>
            <a:r>
              <a:rPr lang="nb-NO" b="1" dirty="0" smtClean="0">
                <a:solidFill>
                  <a:srgbClr val="EC148E"/>
                </a:solidFill>
              </a:rPr>
              <a:t>Trygg organisering av skoledagen</a:t>
            </a:r>
            <a:endParaRPr lang="nb-NO" dirty="0">
              <a:solidFill>
                <a:srgbClr val="EC148E"/>
              </a:solidFill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nb-NO" sz="1800" b="1" dirty="0">
                <a:latin typeface="Calibri Light" panose="020F0302020204030204" pitchFamily="34" charset="0"/>
              </a:rPr>
              <a:t>Barnet ditt føler trygghet når det har oversikt over egen hverdag.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b-NO" sz="1800" b="1" dirty="0">
                <a:latin typeface="Calibri Light" panose="020F0302020204030204" pitchFamily="34" charset="0"/>
              </a:rPr>
              <a:t>        </a:t>
            </a:r>
            <a:r>
              <a:rPr lang="nb-NO" sz="1800" dirty="0">
                <a:latin typeface="Calibri Light" panose="020F0302020204030204" pitchFamily="34" charset="0"/>
              </a:rPr>
              <a:t>Alle timene læreren har med ditt barn er godt planlagt med læringsmål og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b-NO" sz="1800" dirty="0">
                <a:latin typeface="Calibri Light" panose="020F0302020204030204" pitchFamily="34" charset="0"/>
              </a:rPr>
              <a:t>        progresjon for ditt barn. </a:t>
            </a:r>
          </a:p>
          <a:p>
            <a:pPr marL="0" indent="0">
              <a:lnSpc>
                <a:spcPct val="80000"/>
              </a:lnSpc>
              <a:buNone/>
            </a:pPr>
            <a:endParaRPr lang="nb-NO" sz="1800" dirty="0">
              <a:latin typeface="Calibri Light" panose="020F03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nb-NO" sz="1800" b="1" dirty="0">
                <a:latin typeface="Calibri Light" panose="020F0302020204030204" pitchFamily="34" charset="0"/>
              </a:rPr>
              <a:t>Skoleåret</a:t>
            </a:r>
            <a:br>
              <a:rPr lang="nb-NO" sz="1800" b="1" dirty="0">
                <a:latin typeface="Calibri Light" panose="020F0302020204030204" pitchFamily="34" charset="0"/>
              </a:rPr>
            </a:br>
            <a:r>
              <a:rPr lang="nb-NO" sz="1800" dirty="0">
                <a:latin typeface="Calibri Light" panose="020F0302020204030204" pitchFamily="34" charset="0"/>
              </a:rPr>
              <a:t>Skoledager og ferier er felles for alle skoler i Oslo. Elevene har </a:t>
            </a:r>
            <a:r>
              <a:rPr lang="nb-NO" sz="1800" b="1" dirty="0">
                <a:latin typeface="Calibri Light" panose="020F0302020204030204" pitchFamily="34" charset="0"/>
              </a:rPr>
              <a:t>190</a:t>
            </a:r>
            <a:r>
              <a:rPr lang="nb-NO" sz="1800" dirty="0">
                <a:latin typeface="Calibri Light" panose="020F0302020204030204" pitchFamily="34" charset="0"/>
              </a:rPr>
              <a:t> skoledager per skoleår. Dette betyr at elevene har </a:t>
            </a:r>
            <a:r>
              <a:rPr lang="nb-NO" sz="1800" b="1" dirty="0">
                <a:latin typeface="Calibri Light" panose="020F0302020204030204" pitchFamily="34" charset="0"/>
              </a:rPr>
              <a:t>175</a:t>
            </a:r>
            <a:r>
              <a:rPr lang="nb-NO" sz="1800" dirty="0">
                <a:latin typeface="Calibri Light" panose="020F0302020204030204" pitchFamily="34" charset="0"/>
              </a:rPr>
              <a:t> dager som ikke er skoledager. Dere forstår da sikkert at vi anbefaler </a:t>
            </a:r>
            <a:r>
              <a:rPr lang="nb-NO" sz="1800" b="1" u="sng" dirty="0">
                <a:latin typeface="Calibri Light" panose="020F0302020204030204" pitchFamily="34" charset="0"/>
              </a:rPr>
              <a:t>NULL </a:t>
            </a:r>
            <a:r>
              <a:rPr lang="nb-NO" sz="1800" dirty="0">
                <a:latin typeface="Calibri Light" panose="020F0302020204030204" pitchFamily="34" charset="0"/>
              </a:rPr>
              <a:t>permisjonsdager </a:t>
            </a:r>
            <a:r>
              <a:rPr lang="nb-NO" sz="1800" dirty="0">
                <a:latin typeface="Calibri Light" panose="020F0302020204030204" pitchFamily="34" charset="0"/>
                <a:sym typeface="Wingdings" panose="05000000000000000000" pitchFamily="2" charset="2"/>
              </a:rPr>
              <a:t> for øvrig ferieavvikling. </a:t>
            </a:r>
            <a:r>
              <a:rPr lang="nb-NO" sz="1800" dirty="0">
                <a:latin typeface="Calibri Light" panose="020F0302020204030204" pitchFamily="34" charset="0"/>
              </a:rPr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nb-NO" sz="1600" dirty="0">
              <a:latin typeface="Calibri Light" panose="020F0302020204030204" pitchFamily="34" charset="0"/>
            </a:endParaRPr>
          </a:p>
          <a:p>
            <a:pPr>
              <a:lnSpc>
                <a:spcPct val="80000"/>
              </a:lnSpc>
            </a:pPr>
            <a:endParaRPr lang="nb-NO" sz="1600" dirty="0">
              <a:latin typeface="Calibri Light" panose="020F0302020204030204" pitchFamily="34" charset="0"/>
            </a:endParaRPr>
          </a:p>
          <a:p>
            <a:pPr>
              <a:lnSpc>
                <a:spcPct val="80000"/>
              </a:lnSpc>
            </a:pPr>
            <a:endParaRPr lang="nb-NO" sz="1600" dirty="0">
              <a:latin typeface="Calibri Light" panose="020F0302020204030204" pitchFamily="34" charset="0"/>
            </a:endParaRPr>
          </a:p>
          <a:p>
            <a:endParaRPr lang="nb-NO" dirty="0"/>
          </a:p>
        </p:txBody>
      </p:sp>
      <p:sp>
        <p:nvSpPr>
          <p:cNvPr id="7" name="Bildeforklaring formet som en ellipse 6"/>
          <p:cNvSpPr/>
          <p:nvPr/>
        </p:nvSpPr>
        <p:spPr>
          <a:xfrm>
            <a:off x="4083694" y="4046763"/>
            <a:ext cx="2769697" cy="12808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 er ikke morsomt når de andre har gjort ting uten meg!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8565">
            <a:off x="1734270" y="4491570"/>
            <a:ext cx="2500796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Trygt og godt skolemiljø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b="1" dirty="0"/>
              <a:t>Alle elever skal ha det bra på skolen </a:t>
            </a:r>
          </a:p>
          <a:p>
            <a:r>
              <a:rPr lang="nb-NO" b="1" dirty="0"/>
              <a:t>Aktivitetsplikt: </a:t>
            </a:r>
            <a:r>
              <a:rPr lang="nb-NO" dirty="0"/>
              <a:t>Alle voksne på skolen har plikt til å følge med på hvordan elevene har det. Skolen skal aktivt gjøre en innsats for å forebygge mobbing, og undersøke all mistanke om eller kjennskap til at en elev ikke har en trygg og god skolehverdag. </a:t>
            </a:r>
          </a:p>
          <a:p>
            <a:r>
              <a:rPr lang="nb-NO" b="1" dirty="0"/>
              <a:t>Handlingsplan: </a:t>
            </a:r>
            <a:r>
              <a:rPr lang="nb-NO" dirty="0"/>
              <a:t>Skolen har en handlingsplan som beskriver hvordan de jobber for å forebygge, avdekke og håndtere mobbing og andre krenkelser. 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5100" y="2286000"/>
            <a:ext cx="47815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5326" y="279401"/>
            <a:ext cx="10252074" cy="6985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Bryn skole har et </a:t>
            </a:r>
            <a:r>
              <a:rPr lang="nb-NO" dirty="0" err="1" smtClean="0"/>
              <a:t>årshjul</a:t>
            </a:r>
            <a:r>
              <a:rPr lang="nb-NO" dirty="0" smtClean="0"/>
              <a:t> for arbeid med godt skolemiljø </a:t>
            </a:r>
            <a:r>
              <a:rPr lang="nb-NO" dirty="0" err="1" smtClean="0"/>
              <a:t>skolemiljø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94376"/>
              </p:ext>
            </p:extLst>
          </p:nvPr>
        </p:nvGraphicFramePr>
        <p:xfrm>
          <a:off x="381000" y="736601"/>
          <a:ext cx="11115675" cy="6066917"/>
        </p:xfrm>
        <a:graphic>
          <a:graphicData uri="http://schemas.openxmlformats.org/drawingml/2006/table">
            <a:tbl>
              <a:tblPr firstRow="1" firstCol="1" bandRow="1"/>
              <a:tblGrid>
                <a:gridCol w="2360711">
                  <a:extLst>
                    <a:ext uri="{9D8B030D-6E8A-4147-A177-3AD203B41FA5}">
                      <a16:colId xmlns:a16="http://schemas.microsoft.com/office/drawing/2014/main" val="3158494037"/>
                    </a:ext>
                  </a:extLst>
                </a:gridCol>
                <a:gridCol w="8754964">
                  <a:extLst>
                    <a:ext uri="{9D8B030D-6E8A-4147-A177-3AD203B41FA5}">
                      <a16:colId xmlns:a16="http://schemas.microsoft.com/office/drawing/2014/main" val="1414749740"/>
                    </a:ext>
                  </a:extLst>
                </a:gridCol>
              </a:tblGrid>
              <a:tr h="1128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</a:t>
                      </a: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34-39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REGLER OG VENNSKAP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 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kan klassereglene, og følger beskjeder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inkluderer hverandre, og invitere til lek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deler med hverandre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kan si  meningene våre på en ordentlig måte (Jeg –budskap fremfor </a:t>
                      </a: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du-budskap</a:t>
                      </a: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425265"/>
                  </a:ext>
                </a:extLst>
              </a:tr>
              <a:tr h="9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Oktober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</a:t>
                      </a: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41-46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HØFLIGHET OG ORDEN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 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hilser, spør pent og kan be om unnskyldning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har orden i sekken, på pulten og i garderoben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 hjelper hverandre med å holde fellesareal ryddig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43729"/>
                  </a:ext>
                </a:extLst>
              </a:tr>
              <a:tr h="9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Desember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47-51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OMSORG OG RAUSHET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viser forståelse / raushet hvis medelever har det vanskelig / strever med noe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inkluderer de som er alene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er åpne for å bli kjent med hverandre 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242629"/>
                  </a:ext>
                </a:extLst>
              </a:tr>
              <a:tr h="9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1-7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ARBEIDSRO OG TIDSBRUK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 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kan ignorere forstyrrelser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lytter til det som blir sagt og følger beskjeder som blir gitt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gjør vårt beste 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333769"/>
                  </a:ext>
                </a:extLst>
              </a:tr>
              <a:tr h="9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9-16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 PLAY (SELVREGULERING) OG SAMARBEID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</a:t>
                      </a: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takler både å tape og vinne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takler det å gjøre feil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kan samarbeide med både venner og de vi ikke kjenner så godt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992469"/>
                  </a:ext>
                </a:extLst>
              </a:tr>
              <a:tr h="940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 </a:t>
                      </a:r>
                      <a:endParaRPr lang="nb-NO" sz="14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Juni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Uke 17-25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TÅLMODIGHET OG RESPEKT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MÅL: 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klarer å vente på tur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respekterer andres følelser selv om vi er uenige med vedkommende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 viser hverandre respekt ved å bruke et høflig språk</a:t>
                      </a:r>
                    </a:p>
                  </a:txBody>
                  <a:tcPr marL="49934" marR="49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010865"/>
                  </a:ext>
                </a:extLst>
              </a:tr>
            </a:tbl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417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/>
        </p:nvSpPr>
        <p:spPr>
          <a:xfrm>
            <a:off x="1887482" y="775162"/>
            <a:ext cx="8424936" cy="505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Barnet får en lettere skolestart dersom det er vant til: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Anerkjennelse, oppmuntring og utfordringer.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Klare regler.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God dagsrytme.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Ansvar og selvstendighet.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Lek, sang og lesing sammen med en voksen.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Kan lukke/åpne egen sekk, samt at det må være plass til en mappe på A4 størrelse.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Gå på do på egenhånd, både inne og ute (uteskoledag hver uke)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Barnets første skoleår blir mer trivelig og lærerikt dersom det: 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Opplever interesse for hvordan det trives på skolen.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Får hjelp til å innarbeide gode vaner når det gjelder skolearbeid.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Har klare og trygge rammer for mediebruk.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Får sunn mat og nok søvn.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Har praktiske klær og passende utstyr.</a:t>
            </a:r>
            <a:endParaRPr lang="nb-NO" sz="1200" dirty="0"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8" name="Bilde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412776"/>
            <a:ext cx="2133600" cy="13716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75521" y="269047"/>
            <a:ext cx="97369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600" b="1" dirty="0">
                <a:solidFill>
                  <a:srgbClr val="CC0099"/>
                </a:solidFill>
                <a:latin typeface="+mj-lt"/>
                <a:ea typeface="+mj-ea"/>
                <a:cs typeface="+mj-cs"/>
              </a:rPr>
              <a:t>Barnets første skoledager blir bedre dersom du bidrar:</a:t>
            </a:r>
          </a:p>
        </p:txBody>
      </p:sp>
    </p:spTree>
    <p:extLst>
      <p:ext uri="{BB962C8B-B14F-4D97-AF65-F5344CB8AC3E}">
        <p14:creationId xmlns:p14="http://schemas.microsoft.com/office/powerpoint/2010/main" val="11215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b="1" dirty="0">
                <a:solidFill>
                  <a:srgbClr val="CC0099"/>
                </a:solidFill>
              </a:rPr>
              <a:t>Å være forelder på </a:t>
            </a:r>
            <a:r>
              <a:rPr lang="nb-NO" sz="3600" b="1" dirty="0" smtClean="0">
                <a:solidFill>
                  <a:srgbClr val="CC0099"/>
                </a:solidFill>
              </a:rPr>
              <a:t>Bryn </a:t>
            </a:r>
            <a:r>
              <a:rPr lang="nb-NO" sz="3600" b="1" dirty="0">
                <a:solidFill>
                  <a:srgbClr val="CC0099"/>
                </a:solidFill>
              </a:rPr>
              <a:t>skole</a:t>
            </a:r>
            <a:endParaRPr lang="nb-NO" dirty="0">
              <a:solidFill>
                <a:srgbClr val="CC0099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91544" y="1700808"/>
            <a:ext cx="8280920" cy="4608512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b-NO" sz="2800" dirty="0"/>
              <a:t>Sørge for at barnet møter presis (før kl. 8.30)</a:t>
            </a:r>
          </a:p>
          <a:p>
            <a:pPr>
              <a:lnSpc>
                <a:spcPct val="90000"/>
              </a:lnSpc>
            </a:pPr>
            <a:r>
              <a:rPr lang="nb-NO" sz="2800" dirty="0" smtClean="0"/>
              <a:t>Les </a:t>
            </a:r>
            <a:r>
              <a:rPr lang="nb-NO" sz="2800" dirty="0"/>
              <a:t>i meldemappa hver dag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Lese for og med barnet ditt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Møte på utviklingssamtaler og foreldremøter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Holde deg oppdatert på det som skjer på skolen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Hjelpe til med å sikre en trygg skolevei for alle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Snakk med oss, vi er her for ditt barn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190 skoledager</a:t>
            </a:r>
          </a:p>
        </p:txBody>
      </p:sp>
    </p:spTree>
    <p:extLst>
      <p:ext uri="{BB962C8B-B14F-4D97-AF65-F5344CB8AC3E}">
        <p14:creationId xmlns:p14="http://schemas.microsoft.com/office/powerpoint/2010/main" val="19320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Aktivitetsskolen – AKS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95325" y="1312979"/>
            <a:ext cx="5181600" cy="4889257"/>
          </a:xfrm>
        </p:spPr>
        <p:txBody>
          <a:bodyPr/>
          <a:lstStyle/>
          <a:p>
            <a:pPr marL="215900" indent="-215900"/>
            <a:r>
              <a:rPr lang="nb-NO" dirty="0"/>
              <a:t>AKS er et aktivitetstilbud før og etter skoletid. </a:t>
            </a:r>
          </a:p>
          <a:p>
            <a:pPr marL="215900" indent="-215900"/>
            <a:r>
              <a:rPr lang="nb-NO" dirty="0"/>
              <a:t>For elever på 1.-4. trinn, og elever opp til 7. trinn med særskilte behov. </a:t>
            </a:r>
          </a:p>
          <a:p>
            <a:pPr marL="215900" indent="-215900"/>
            <a:r>
              <a:rPr lang="nb-NO" dirty="0" smtClean="0"/>
              <a:t>Åpnet </a:t>
            </a:r>
            <a:r>
              <a:rPr lang="nb-NO" dirty="0"/>
              <a:t>1. august </a:t>
            </a:r>
          </a:p>
          <a:p>
            <a:pPr marL="215900" indent="-215900"/>
            <a:r>
              <a:rPr lang="nb-NO" dirty="0"/>
              <a:t>Elektronisk søknadsskjema på nett </a:t>
            </a:r>
          </a:p>
          <a:p>
            <a:pPr marL="215900" indent="-215900"/>
            <a:r>
              <a:rPr lang="nb-NO" dirty="0" err="1"/>
              <a:t>Læringsstøttende</a:t>
            </a:r>
            <a:r>
              <a:rPr lang="nb-NO" dirty="0"/>
              <a:t> arena – skal bidra til faglig, sosial og fysisk utvikling for elevene </a:t>
            </a:r>
          </a:p>
          <a:p>
            <a:pPr marL="215900" indent="-215900"/>
            <a:r>
              <a:rPr lang="nb-NO" dirty="0">
                <a:ea typeface="+mn-lt"/>
                <a:cs typeface="+mn-lt"/>
              </a:rPr>
              <a:t>Gratis deltidsplass etter skoletid for alle </a:t>
            </a:r>
            <a:r>
              <a:rPr lang="nb-NO" dirty="0" smtClean="0">
                <a:ea typeface="+mn-lt"/>
                <a:cs typeface="+mn-lt"/>
              </a:rPr>
              <a:t>elever 1.-4. trinn etter skoletid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1233" y="3126155"/>
            <a:ext cx="2026983" cy="201930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078" y="196826"/>
            <a:ext cx="2680457" cy="252930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/>
          <a:srcRect t="5776" b="14150"/>
          <a:stretch/>
        </p:blipFill>
        <p:spPr>
          <a:xfrm>
            <a:off x="7927677" y="4308968"/>
            <a:ext cx="3623704" cy="19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8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71424" y="128122"/>
            <a:ext cx="8280920" cy="1080120"/>
          </a:xfrm>
        </p:spPr>
        <p:txBody>
          <a:bodyPr/>
          <a:lstStyle/>
          <a:p>
            <a:r>
              <a:rPr lang="nb-NO" b="1" dirty="0" smtClean="0">
                <a:solidFill>
                  <a:srgbClr val="74C045"/>
                </a:solidFill>
              </a:rPr>
              <a:t>Gratis AKS etter skoletid</a:t>
            </a:r>
            <a:endParaRPr lang="nb-NO" dirty="0">
              <a:solidFill>
                <a:srgbClr val="74C045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39816" y="1208242"/>
            <a:ext cx="5976664" cy="51010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800" dirty="0"/>
              <a:t> </a:t>
            </a:r>
            <a:r>
              <a:rPr lang="nb-NO" sz="1800" b="1" dirty="0"/>
              <a:t>Hva er gratis?</a:t>
            </a:r>
          </a:p>
          <a:p>
            <a:r>
              <a:rPr lang="nb-NO" sz="1800" dirty="0"/>
              <a:t>Eleven kan være på AKS hver dag etter skoletid, </a:t>
            </a:r>
            <a:br>
              <a:rPr lang="nb-NO" sz="1800" dirty="0"/>
            </a:br>
            <a:r>
              <a:rPr lang="nb-NO" sz="1800" dirty="0"/>
              <a:t>inntil 12 timer per uke. </a:t>
            </a:r>
          </a:p>
          <a:p>
            <a:r>
              <a:rPr lang="nb-NO" sz="1800" dirty="0"/>
              <a:t>Eleven kan være på AKS to dager, som blir bestemt av AKS, i skolens ferier (høst- og vinterferien, jule- og påskeferien og sommerferien utenom juli, når AKS er stengt).</a:t>
            </a:r>
          </a:p>
          <a:p>
            <a:r>
              <a:rPr lang="nb-NO" sz="1800" dirty="0"/>
              <a:t>På planleggingsdager/inneklemte feriedager kan eleven være en ½ dag på AKS. </a:t>
            </a:r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r>
              <a:rPr lang="nb-NO" sz="1800" b="1" dirty="0"/>
              <a:t>Heltidsplass til redusert pris</a:t>
            </a:r>
          </a:p>
          <a:p>
            <a:pPr marL="0" indent="0">
              <a:buNone/>
            </a:pPr>
            <a:r>
              <a:rPr lang="nb-NO" sz="1800" dirty="0"/>
              <a:t>Med heltidsplass kan AKS-tilbudet disponeres ubegrenset. </a:t>
            </a:r>
          </a:p>
          <a:p>
            <a:pPr marL="0" indent="0">
              <a:buNone/>
            </a:pPr>
            <a:r>
              <a:rPr lang="nb-NO" sz="1800" dirty="0"/>
              <a:t>Da kan barnet være på AKS både før og etter skoletid og alle dager i skolens ferier (utenom juli).</a:t>
            </a:r>
          </a:p>
          <a:p>
            <a:pPr marL="0" indent="0">
              <a:buNone/>
            </a:pPr>
            <a:r>
              <a:rPr lang="nb-NO" sz="1800" b="1" dirty="0"/>
              <a:t>Tilbudet gjelder fra 1. august 2019.</a:t>
            </a:r>
          </a:p>
          <a:p>
            <a:pPr marL="0" indent="0">
              <a:buNone/>
            </a:pPr>
            <a:endParaRPr lang="nb-NO" sz="1800" b="1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4773342"/>
            <a:ext cx="2583898" cy="2016224"/>
          </a:xfrm>
          <a:prstGeom prst="rect">
            <a:avLst/>
          </a:prstGeom>
        </p:spPr>
      </p:pic>
      <p:sp>
        <p:nvSpPr>
          <p:cNvPr id="6" name="Plassholder for innhold 2"/>
          <p:cNvSpPr txBox="1">
            <a:spLocks/>
          </p:cNvSpPr>
          <p:nvPr/>
        </p:nvSpPr>
        <p:spPr>
          <a:xfrm>
            <a:off x="2279576" y="760110"/>
            <a:ext cx="828092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1800" dirty="0"/>
              <a:t>Skolestarterne har tilbud om gratis AKS etter skoletid skoleåret 2019/2020.</a:t>
            </a:r>
          </a:p>
        </p:txBody>
      </p:sp>
    </p:spTree>
    <p:extLst>
      <p:ext uri="{BB962C8B-B14F-4D97-AF65-F5344CB8AC3E}">
        <p14:creationId xmlns:p14="http://schemas.microsoft.com/office/powerpoint/2010/main" val="26622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991544" y="-301082"/>
            <a:ext cx="8280920" cy="1862254"/>
          </a:xfrm>
        </p:spPr>
        <p:txBody>
          <a:bodyPr/>
          <a:lstStyle/>
          <a:p>
            <a:r>
              <a:rPr lang="en-GB" b="1" dirty="0" smtClean="0">
                <a:solidFill>
                  <a:srgbClr val="74C045"/>
                </a:solidFill>
              </a:rPr>
              <a:t/>
            </a:r>
            <a:br>
              <a:rPr lang="en-GB" b="1" dirty="0" smtClean="0">
                <a:solidFill>
                  <a:srgbClr val="74C045"/>
                </a:solidFill>
              </a:rPr>
            </a:br>
            <a:r>
              <a:rPr lang="nb-NO" b="1" dirty="0"/>
              <a:t>Oslostandard for Aktivitetsskolen</a:t>
            </a:r>
            <a:endParaRPr lang="nb-NO" dirty="0">
              <a:solidFill>
                <a:srgbClr val="74C045"/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991544" y="2060848"/>
            <a:ext cx="8496944" cy="4176464"/>
          </a:xfrm>
        </p:spPr>
        <p:txBody>
          <a:bodyPr/>
          <a:lstStyle/>
          <a:p>
            <a:r>
              <a:rPr lang="nb-NO" sz="1800" dirty="0">
                <a:solidFill>
                  <a:srgbClr val="000000"/>
                </a:solidFill>
              </a:rPr>
              <a:t>Oslostandarden beskriver forventningene som foresatte kan ha til Aktivitetsskolen. Den beskriver også forventningene til foresatte med barn i tilbudet</a:t>
            </a:r>
          </a:p>
          <a:p>
            <a:pPr>
              <a:buFontTx/>
              <a:buNone/>
            </a:pPr>
            <a:endParaRPr lang="nb-NO" sz="1800" dirty="0">
              <a:solidFill>
                <a:srgbClr val="000000"/>
              </a:solidFill>
            </a:endParaRPr>
          </a:p>
          <a:p>
            <a:r>
              <a:rPr lang="nb-NO" sz="1800" dirty="0">
                <a:solidFill>
                  <a:srgbClr val="000000"/>
                </a:solidFill>
              </a:rPr>
              <a:t>Standarden består av fire områder som er valgt ut på bakgrunn av rammeplanen for Aktivitetsskolen og standardvedtekter for kommunale skolefritidsordninger i Oslo: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Innhold og ambisjoner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Trygghet, trivsel og omsorg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Struktur og forutsigbarhet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Dialog og samarbeid</a:t>
            </a:r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3717032"/>
            <a:ext cx="2080756" cy="26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 mellom hjem og skole 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E76D9354-DC64-40EB-BCEF-3F88827FFC23}"/>
              </a:ext>
            </a:extLst>
          </p:cNvPr>
          <p:cNvSpPr/>
          <p:nvPr/>
        </p:nvSpPr>
        <p:spPr>
          <a:xfrm>
            <a:off x="3013635" y="2318871"/>
            <a:ext cx="629023" cy="62155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solidFill>
            <a:schemeClr val="accent6"/>
          </a:solidFill>
        </p:spPr>
        <p:txBody>
          <a:bodyPr/>
          <a:lstStyle/>
          <a:p>
            <a:pPr marL="0" indent="0">
              <a:buNone/>
            </a:pPr>
            <a:r>
              <a:rPr lang="nb-NO" b="1" dirty="0"/>
              <a:t>Samarbeidsorganer:</a:t>
            </a:r>
          </a:p>
          <a:p>
            <a:pPr marL="215900" indent="-215900"/>
            <a:r>
              <a:rPr lang="nb-NO" dirty="0">
                <a:ea typeface="+mn-lt"/>
                <a:cs typeface="+mn-lt"/>
              </a:rPr>
              <a:t>Foreldrekontakter i hver klasse </a:t>
            </a:r>
            <a:endParaRPr lang="nb-NO" dirty="0"/>
          </a:p>
          <a:p>
            <a:pPr marL="215900" indent="-215900"/>
            <a:r>
              <a:rPr lang="nb-NO" dirty="0"/>
              <a:t>FAU (Foreldrerådets arbeidsutvalg) </a:t>
            </a:r>
          </a:p>
          <a:p>
            <a:pPr marL="215900" indent="-215900"/>
            <a:r>
              <a:rPr lang="nb-NO" dirty="0">
                <a:ea typeface="+mn-lt"/>
                <a:cs typeface="+mn-lt"/>
              </a:rPr>
              <a:t>Driftsstyret </a:t>
            </a:r>
            <a:endParaRPr lang="nb-NO" dirty="0"/>
          </a:p>
          <a:p>
            <a:pPr marL="215900" indent="-215900"/>
            <a:r>
              <a:rPr lang="nb-NO" dirty="0"/>
              <a:t>SMU (Skolemiljøutvalg)</a:t>
            </a:r>
          </a:p>
          <a:p>
            <a:pPr marL="215900" indent="-215900">
              <a:buChar char="•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11972" y="2032000"/>
            <a:ext cx="5181600" cy="4060826"/>
          </a:xfrm>
        </p:spPr>
        <p:txBody>
          <a:bodyPr/>
          <a:lstStyle/>
          <a:p>
            <a:pPr marL="215900" indent="-215900"/>
            <a:r>
              <a:rPr lang="nb-NO" dirty="0"/>
              <a:t>Et godt samarbeid mellom hjemmet og skolen er viktig for elevenes utvikling og trivsel på skolen. </a:t>
            </a:r>
          </a:p>
          <a:p>
            <a:pPr marL="215900" indent="-215900"/>
            <a:r>
              <a:rPr lang="nb-NO" dirty="0"/>
              <a:t>Dere inviteres til å bidra på skolen og AKS.  </a:t>
            </a:r>
          </a:p>
          <a:p>
            <a:pPr marL="215900" indent="-215900"/>
            <a:r>
              <a:rPr lang="nb-NO" dirty="0"/>
              <a:t>Dere kan ha innflytelse </a:t>
            </a:r>
          </a:p>
          <a:p>
            <a:pPr marL="215900" indent="-215900"/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180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CC0099"/>
                </a:solidFill>
              </a:rPr>
              <a:t>Velkommen til Bryn skole</a:t>
            </a:r>
            <a:endParaRPr lang="nb-NO" dirty="0">
              <a:solidFill>
                <a:srgbClr val="CC0099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405 elever</a:t>
            </a:r>
          </a:p>
          <a:p>
            <a:r>
              <a:rPr lang="nb-NO" dirty="0" smtClean="0"/>
              <a:t>47 lærere i år</a:t>
            </a:r>
          </a:p>
          <a:p>
            <a:r>
              <a:rPr lang="nb-NO" dirty="0" smtClean="0"/>
              <a:t> 88 ansatte, totalt</a:t>
            </a:r>
          </a:p>
          <a:p>
            <a:r>
              <a:rPr lang="nb-NO" dirty="0" smtClean="0"/>
              <a:t>4 </a:t>
            </a:r>
            <a:r>
              <a:rPr lang="nb-NO" dirty="0" err="1"/>
              <a:t>Byomfattende</a:t>
            </a:r>
            <a:r>
              <a:rPr lang="nb-NO" dirty="0"/>
              <a:t> </a:t>
            </a:r>
            <a:r>
              <a:rPr lang="nb-NO" dirty="0" smtClean="0"/>
              <a:t>grupper</a:t>
            </a:r>
            <a:endParaRPr lang="nb-NO" dirty="0"/>
          </a:p>
          <a:p>
            <a:r>
              <a:rPr lang="nb-NO" dirty="0" smtClean="0"/>
              <a:t> 2 klasser på 1. trinn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7" y="4204178"/>
            <a:ext cx="139610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ilt&#10;&#10;Beskrivelse som er generert med høy visshet">
            <a:extLst>
              <a:ext uri="{FF2B5EF4-FFF2-40B4-BE49-F238E27FC236}">
                <a16:creationId xmlns:a16="http://schemas.microsoft.com/office/drawing/2014/main" id="{17F9C1AB-ED3A-4906-8B50-5332197EC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88" y="41862"/>
            <a:ext cx="6735629" cy="684599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212" y="5301209"/>
            <a:ext cx="1213209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b="1" dirty="0" smtClean="0">
                <a:solidFill>
                  <a:srgbClr val="CC0099"/>
                </a:solidFill>
              </a:rPr>
              <a:t>Mer informasjon </a:t>
            </a:r>
            <a:br>
              <a:rPr lang="nb-NO" b="1" dirty="0" smtClean="0">
                <a:solidFill>
                  <a:srgbClr val="CC0099"/>
                </a:solidFill>
              </a:rPr>
            </a:br>
            <a:r>
              <a:rPr lang="nb-NO" b="1" dirty="0" smtClean="0">
                <a:solidFill>
                  <a:srgbClr val="CC0099"/>
                </a:solidFill>
              </a:rPr>
              <a:t>i Skolestartheftet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991544" y="1844826"/>
            <a:ext cx="8280920" cy="3816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dirty="0"/>
              <a:t>– med eget oppgavehefte for elevene </a:t>
            </a:r>
          </a:p>
          <a:p>
            <a:endParaRPr lang="nb-NO" sz="1600" dirty="0">
              <a:latin typeface="Calibri Light" panose="020F0302020204030204" pitchFamily="34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841" y="2250814"/>
            <a:ext cx="4333875" cy="43291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1942" t="4183" r="611"/>
          <a:stretch/>
        </p:blipFill>
        <p:spPr>
          <a:xfrm rot="704542">
            <a:off x="6722741" y="339523"/>
            <a:ext cx="2809238" cy="60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35560" y="2294874"/>
            <a:ext cx="4320480" cy="401444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b-NO" sz="1800" dirty="0"/>
              <a:t>Du som foresatt kan ha innflytelse:</a:t>
            </a:r>
          </a:p>
          <a:p>
            <a:pPr marL="0" indent="0">
              <a:lnSpc>
                <a:spcPct val="80000"/>
              </a:lnSpc>
              <a:buNone/>
            </a:pPr>
            <a:endParaRPr lang="nb-NO" sz="1800" dirty="0"/>
          </a:p>
          <a:p>
            <a:pPr>
              <a:lnSpc>
                <a:spcPct val="80000"/>
              </a:lnSpc>
            </a:pPr>
            <a:r>
              <a:rPr lang="nb-NO" sz="1800" dirty="0"/>
              <a:t>Foreldrekontakter</a:t>
            </a:r>
          </a:p>
          <a:p>
            <a:pPr>
              <a:lnSpc>
                <a:spcPct val="80000"/>
              </a:lnSpc>
            </a:pPr>
            <a:r>
              <a:rPr lang="nb-NO" sz="1800" dirty="0"/>
              <a:t>Foreldrerådets arbeidsutvalg (FAU)</a:t>
            </a:r>
          </a:p>
          <a:p>
            <a:pPr>
              <a:lnSpc>
                <a:spcPct val="80000"/>
              </a:lnSpc>
            </a:pPr>
            <a:r>
              <a:rPr lang="nb-NO" sz="1800" dirty="0"/>
              <a:t>Kommunalt foreldreutvalg (Oslo KFU) </a:t>
            </a:r>
          </a:p>
          <a:p>
            <a:pPr>
              <a:lnSpc>
                <a:spcPct val="80000"/>
              </a:lnSpc>
            </a:pPr>
            <a:r>
              <a:rPr lang="nb-NO" sz="1800" dirty="0"/>
              <a:t>Skolemiljøutvalget (SMU)</a:t>
            </a:r>
          </a:p>
          <a:p>
            <a:pPr>
              <a:lnSpc>
                <a:spcPct val="80000"/>
              </a:lnSpc>
            </a:pPr>
            <a:r>
              <a:rPr lang="nb-NO" sz="1800" dirty="0"/>
              <a:t>Elevrådet</a:t>
            </a:r>
          </a:p>
          <a:p>
            <a:pPr>
              <a:lnSpc>
                <a:spcPct val="80000"/>
              </a:lnSpc>
            </a:pPr>
            <a:r>
              <a:rPr lang="nb-NO" sz="1800" dirty="0"/>
              <a:t>Driftsstyret</a:t>
            </a:r>
          </a:p>
          <a:p>
            <a:pPr marL="0" indent="0">
              <a:lnSpc>
                <a:spcPct val="80000"/>
              </a:lnSpc>
              <a:buNone/>
            </a:pPr>
            <a:endParaRPr lang="nb-NO" sz="1800" dirty="0"/>
          </a:p>
          <a:p>
            <a:pPr marL="0" indent="0">
              <a:lnSpc>
                <a:spcPct val="80000"/>
              </a:lnSpc>
              <a:buNone/>
            </a:pPr>
            <a:r>
              <a:rPr lang="nb-NO" sz="1800" dirty="0"/>
              <a:t>Foresattes rettigheter og plikter er hjemlet i opplæringsloven.</a:t>
            </a:r>
            <a:endParaRPr lang="nb-NO" sz="1600" dirty="0"/>
          </a:p>
          <a:p>
            <a:pPr marL="0" indent="0">
              <a:lnSpc>
                <a:spcPct val="80000"/>
              </a:lnSpc>
              <a:buNone/>
            </a:pPr>
            <a:endParaRPr lang="nb-NO" sz="1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844825"/>
            <a:ext cx="2653532" cy="4580973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1524000" y="315302"/>
            <a:ext cx="914400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nb-NO" b="1">
                <a:solidFill>
                  <a:srgbClr val="F15168"/>
                </a:solidFill>
              </a:rPr>
              <a:t>Skolens styrings- og samarbeidsorganer</a:t>
            </a:r>
            <a:endParaRPr lang="en-GB" dirty="0">
              <a:solidFill>
                <a:srgbClr val="F151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193D-84B6-4C47-B443-AF2429D3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Informasjon fra skolen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7421C-6F4D-4FFE-9393-C1A5F04306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 b="1" dirty="0"/>
              <a:t>"Skolemelding": </a:t>
            </a:r>
            <a:r>
              <a:rPr lang="nb-NO" dirty="0"/>
              <a:t>Osloskolen har en egen app der du kan sende og få meldinger fra barnets lærer, og du kan melde fravær for barnet. </a:t>
            </a:r>
            <a:endParaRPr lang="nb-NO"/>
          </a:p>
          <a:p>
            <a:pPr marL="215900" indent="-215900"/>
            <a:r>
              <a:rPr lang="nb-NO" b="1" dirty="0"/>
              <a:t>Nettsider: </a:t>
            </a:r>
            <a:r>
              <a:rPr lang="nb-NO" dirty="0"/>
              <a:t>Nyheter og informasjon fra skolen. </a:t>
            </a:r>
          </a:p>
          <a:p>
            <a:pPr marL="215900" indent="-215900"/>
            <a:r>
              <a:rPr lang="nb-NO" b="1" dirty="0"/>
              <a:t>Skoleplattform Oslo: </a:t>
            </a:r>
            <a:r>
              <a:rPr lang="nb-NO" dirty="0"/>
              <a:t>Logg inn fra nettsidene til fraværsoversikt, oversikt over fag og vurderinger, lese skolens beskjeder på PC. </a:t>
            </a:r>
          </a:p>
        </p:txBody>
      </p:sp>
      <p:pic>
        <p:nvPicPr>
          <p:cNvPr id="7" name="Picture 7" descr="Et bilde som inneholder skjermbilde&#10;&#10;Beskrivelse som er generert med høy visshet">
            <a:extLst>
              <a:ext uri="{FF2B5EF4-FFF2-40B4-BE49-F238E27FC236}">
                <a16:creationId xmlns:a16="http://schemas.microsoft.com/office/drawing/2014/main" id="{53E0AD4B-FBFF-4D71-B112-B230875C8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4337" y="2032000"/>
            <a:ext cx="2283073" cy="40608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36FEC-1E64-46BA-A896-152CBE2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7CE91-4D0A-4B60-8706-4B44BB70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71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b="1" dirty="0">
                <a:solidFill>
                  <a:srgbClr val="F15168"/>
                </a:solidFill>
              </a:rPr>
              <a:t>Skolens ledelse, ansatte og støttetjenester</a:t>
            </a:r>
            <a:endParaRPr lang="nb-NO" dirty="0">
              <a:solidFill>
                <a:srgbClr val="F15168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tabLst>
                <a:tab pos="898525" algn="l"/>
              </a:tabLst>
            </a:pPr>
            <a:r>
              <a:rPr lang="nb-NO" sz="1800" b="1" dirty="0"/>
              <a:t>Rektor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Overordnet administrativt og pedagogisk ansvar for skolen og Aktivitetsskolen</a:t>
            </a:r>
          </a:p>
          <a:p>
            <a:pPr marL="0" indent="0">
              <a:lnSpc>
                <a:spcPct val="80000"/>
              </a:lnSpc>
              <a:buNone/>
              <a:tabLst>
                <a:tab pos="898525" algn="l"/>
              </a:tabLst>
            </a:pPr>
            <a:endParaRPr lang="nb-NO" sz="1800" dirty="0"/>
          </a:p>
          <a:p>
            <a:pPr>
              <a:lnSpc>
                <a:spcPct val="80000"/>
              </a:lnSpc>
              <a:tabLst>
                <a:tab pos="898525" algn="l"/>
              </a:tabLst>
            </a:pPr>
            <a:r>
              <a:rPr lang="nb-NO" sz="1800" b="1" dirty="0"/>
              <a:t>Øvrig skoleledelse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Assisterende rektor, to undervisningsinspektører og sosiallærer</a:t>
            </a:r>
          </a:p>
          <a:p>
            <a:pPr marL="0" indent="0">
              <a:lnSpc>
                <a:spcPct val="80000"/>
              </a:lnSpc>
              <a:buNone/>
              <a:tabLst>
                <a:tab pos="898525" algn="l"/>
              </a:tabLst>
            </a:pPr>
            <a:endParaRPr lang="nb-NO" sz="1800" dirty="0"/>
          </a:p>
          <a:p>
            <a:pPr>
              <a:lnSpc>
                <a:spcPct val="80000"/>
              </a:lnSpc>
              <a:tabLst>
                <a:tab pos="898525" algn="l"/>
              </a:tabLst>
            </a:pPr>
            <a:r>
              <a:rPr lang="nb-NO" sz="1800" b="1" dirty="0"/>
              <a:t>Kontaktlærer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Hver klasse har en kontaktlærer som leder opplæringen i samarbeid med andre lærere og faglærere. Skoleassistenter kan bistå elever med spesielle behov. </a:t>
            </a:r>
          </a:p>
          <a:p>
            <a:pPr marL="0" indent="0">
              <a:lnSpc>
                <a:spcPct val="80000"/>
              </a:lnSpc>
              <a:buNone/>
              <a:tabLst>
                <a:tab pos="898525" algn="l"/>
              </a:tabLst>
            </a:pPr>
            <a:endParaRPr lang="nb-NO" sz="1800" dirty="0"/>
          </a:p>
          <a:p>
            <a:pPr>
              <a:lnSpc>
                <a:spcPct val="80000"/>
              </a:lnSpc>
              <a:tabLst>
                <a:tab pos="898525" algn="l"/>
              </a:tabLst>
            </a:pPr>
            <a:r>
              <a:rPr lang="nb-NO" sz="1800" b="1" dirty="0"/>
              <a:t>PPT – Pedagogisk-psykologisk tjeneste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Gjør sakkyndige vurderinger i </a:t>
            </a:r>
            <a:r>
              <a:rPr lang="nb-NO" sz="1800" dirty="0" err="1"/>
              <a:t>fht</a:t>
            </a:r>
            <a:r>
              <a:rPr lang="nb-NO" sz="1800" dirty="0"/>
              <a:t>. støtte utover ordinær undervisning</a:t>
            </a:r>
          </a:p>
          <a:p>
            <a:pPr>
              <a:lnSpc>
                <a:spcPct val="80000"/>
              </a:lnSpc>
              <a:tabLst>
                <a:tab pos="898525" algn="l"/>
              </a:tabLst>
            </a:pPr>
            <a:endParaRPr lang="nb-NO" sz="1800" dirty="0"/>
          </a:p>
          <a:p>
            <a:pPr>
              <a:lnSpc>
                <a:spcPct val="80000"/>
              </a:lnSpc>
              <a:tabLst>
                <a:tab pos="898525" algn="l"/>
              </a:tabLst>
            </a:pPr>
            <a:r>
              <a:rPr lang="nb-NO" sz="1800" b="1" dirty="0"/>
              <a:t>Andre støttetjenester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/>
              <a:t>Skolehelsetjenesten, tannhelsetjenesten, barnevernet</a:t>
            </a:r>
          </a:p>
        </p:txBody>
      </p:sp>
    </p:spTree>
    <p:extLst>
      <p:ext uri="{BB962C8B-B14F-4D97-AF65-F5344CB8AC3E}">
        <p14:creationId xmlns:p14="http://schemas.microsoft.com/office/powerpoint/2010/main" val="74607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DA86-DC68-44B8-842B-FFA9C4E4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Om Osloskolen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9E1DB9-16CA-4D3C-9215-BBB307FD6A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 sz="1400" dirty="0">
                <a:ea typeface="+mn-lt"/>
                <a:cs typeface="+mn-lt"/>
              </a:rPr>
              <a:t>Elever og lærlinger skal ha et trygt og inkluderende læringsmiljø, som fremmer helse, trivsel og læring, og som er fritt for mobbing, vold og overgrep. </a:t>
            </a:r>
            <a:endParaRPr lang="nb-NO" sz="1400" dirty="0"/>
          </a:p>
          <a:p>
            <a:pPr marL="215900" indent="-215900"/>
            <a:r>
              <a:rPr lang="nb-NO" sz="1400" dirty="0">
                <a:ea typeface="+mn-lt"/>
                <a:cs typeface="+mn-lt"/>
              </a:rPr>
              <a:t>Elever og lærlinger skal møte medarbeidere med høy kompetanse og tid til å følge opp den enkelte.</a:t>
            </a:r>
            <a:endParaRPr lang="nb-NO" sz="1400" dirty="0"/>
          </a:p>
          <a:p>
            <a:pPr marL="215900" indent="-215900"/>
            <a:r>
              <a:rPr lang="nb-NO" sz="1400" dirty="0">
                <a:ea typeface="+mn-lt"/>
                <a:cs typeface="+mn-lt"/>
              </a:rPr>
              <a:t>Alle elever skal ha grunnleggende lese-, skrive- og regneferdigheter tidlig i skoleløpet.</a:t>
            </a:r>
            <a:endParaRPr lang="nb-NO" sz="1400" dirty="0"/>
          </a:p>
          <a:p>
            <a:pPr marL="215900" indent="-215900"/>
            <a:r>
              <a:rPr lang="nb-NO" sz="1400" dirty="0">
                <a:ea typeface="+mn-lt"/>
                <a:cs typeface="+mn-lt"/>
              </a:rPr>
              <a:t>Elevenes grunnleggende ferdigheter, dybdekompetanse i fag og evne til å skape, tenke kritisk, forstå, lære og utforske på tvers av fag skal utvikles gjennom hele skoleløpet. </a:t>
            </a:r>
            <a:endParaRPr lang="nb-NO" sz="1400" dirty="0"/>
          </a:p>
          <a:p>
            <a:pPr marL="215900" indent="-215900"/>
            <a:r>
              <a:rPr lang="nb-NO" sz="1400" dirty="0">
                <a:ea typeface="+mn-lt"/>
                <a:cs typeface="+mn-lt"/>
              </a:rPr>
              <a:t>Flere elever og lærlinger skal fullføre og bestå videregående opplæring og være godt forberedt til høyere utdanning og arbeidsliv.</a:t>
            </a:r>
            <a:endParaRPr lang="nb-NO" sz="1400" dirty="0"/>
          </a:p>
          <a:p>
            <a:pPr marL="215900" indent="-215900"/>
            <a:r>
              <a:rPr lang="nb-NO" sz="1400" dirty="0">
                <a:ea typeface="+mn-lt"/>
                <a:cs typeface="+mn-lt"/>
              </a:rPr>
              <a:t>Skole- og opplæringskapasiteten skal møte forventet vekst i antall barn, elever og lærlinger.</a:t>
            </a:r>
            <a:endParaRPr lang="nb-NO" sz="1400" dirty="0"/>
          </a:p>
          <a:p>
            <a:pPr marL="215900" indent="-215900"/>
            <a:endParaRPr lang="nb-NO" sz="1400" dirty="0"/>
          </a:p>
        </p:txBody>
      </p:sp>
      <p:pic>
        <p:nvPicPr>
          <p:cNvPr id="11" name="Picture 11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5D79F1D0-5FB9-4222-AD2B-2732A7B71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5074" y="2278957"/>
            <a:ext cx="5181600" cy="35669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6CF47-912B-4B71-8362-26A3B448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63727-2E15-4B8D-AE00-A20544DE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12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t bilde som inneholder person, bygning, bakke, bilvei&#10;&#10;Beskrivelse som er generert med svært høy visshet">
            <a:extLst>
              <a:ext uri="{FF2B5EF4-FFF2-40B4-BE49-F238E27FC236}">
                <a16:creationId xmlns:a16="http://schemas.microsoft.com/office/drawing/2014/main" id="{39A822C3-BF47-4F38-82E7-A05F3FB6B1F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2505" b="12505"/>
          <a:stretch/>
        </p:blipFill>
        <p:spPr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27AD0-EA63-4B58-9327-6BEB35B7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18.08.2019</a:t>
            </a:fld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23AF-0F36-4899-9591-EE822C25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26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31210-6C00-4ADF-B140-496038B201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3BF7E-24B6-478D-A483-AD07A63AB159}"/>
              </a:ext>
            </a:extLst>
          </p:cNvPr>
          <p:cNvSpPr txBox="1"/>
          <p:nvPr/>
        </p:nvSpPr>
        <p:spPr>
          <a:xfrm>
            <a:off x="1340224" y="4037107"/>
            <a:ext cx="732266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</a:rPr>
              <a:t>Lykke til med skolestart! </a:t>
            </a:r>
          </a:p>
        </p:txBody>
      </p:sp>
    </p:spTree>
    <p:extLst>
      <p:ext uri="{BB962C8B-B14F-4D97-AF65-F5344CB8AC3E}">
        <p14:creationId xmlns:p14="http://schemas.microsoft.com/office/powerpoint/2010/main" val="76810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 smtClean="0"/>
              <a:t>Cecilie Raddum,  fungerende rektor</a:t>
            </a:r>
            <a:r>
              <a:rPr lang="nb-NO" dirty="0"/>
              <a:t>.</a:t>
            </a:r>
          </a:p>
          <a:p>
            <a:r>
              <a:rPr lang="nb-NO" dirty="0" smtClean="0"/>
              <a:t>Eva Eek Olsen, assisterende rektor 5.-7.trinn.</a:t>
            </a:r>
          </a:p>
          <a:p>
            <a:r>
              <a:rPr lang="nb-NO" dirty="0" smtClean="0"/>
              <a:t>Janne Thon-Rehn, inspektør 1.-4.</a:t>
            </a:r>
            <a:endParaRPr lang="nb-NO" dirty="0"/>
          </a:p>
          <a:p>
            <a:r>
              <a:rPr lang="nb-NO" dirty="0" smtClean="0"/>
              <a:t>Are Sandsdalen , inspektør </a:t>
            </a:r>
            <a:r>
              <a:rPr lang="nb-NO" dirty="0" err="1" smtClean="0"/>
              <a:t>byomfattende</a:t>
            </a:r>
            <a:r>
              <a:rPr lang="nb-NO" dirty="0" smtClean="0"/>
              <a:t> grupper.</a:t>
            </a:r>
          </a:p>
          <a:p>
            <a:r>
              <a:rPr lang="nb-NO" dirty="0" smtClean="0"/>
              <a:t>Jannicke Veum-Søhoel, inspektør AKS- leder.</a:t>
            </a:r>
            <a:endParaRPr lang="nb-NO" dirty="0"/>
          </a:p>
          <a:p>
            <a:r>
              <a:rPr lang="nb-NO" dirty="0" smtClean="0"/>
              <a:t>Christin Skogvold Sagvolden, sosiallærer.</a:t>
            </a:r>
            <a:endParaRPr lang="nb-NO" dirty="0"/>
          </a:p>
          <a:p>
            <a:r>
              <a:rPr lang="nb-NO" dirty="0" smtClean="0"/>
              <a:t>Marit Sørlie og Christian Enger Nakken, kontaktlærer 1A. </a:t>
            </a:r>
          </a:p>
          <a:p>
            <a:r>
              <a:rPr lang="nb-NO" dirty="0" smtClean="0"/>
              <a:t>Lydia </a:t>
            </a:r>
            <a:r>
              <a:rPr lang="nb-NO" dirty="0" err="1" smtClean="0"/>
              <a:t>Berhe</a:t>
            </a:r>
            <a:r>
              <a:rPr lang="nb-NO" dirty="0" smtClean="0"/>
              <a:t> og Hanne </a:t>
            </a:r>
            <a:r>
              <a:rPr lang="nb-NO" dirty="0" err="1" smtClean="0"/>
              <a:t>Sønstadbø</a:t>
            </a:r>
            <a:r>
              <a:rPr lang="nb-NO" dirty="0" smtClean="0"/>
              <a:t>, </a:t>
            </a:r>
            <a:r>
              <a:rPr lang="nb-NO" dirty="0"/>
              <a:t>kontaktlærer 1B. </a:t>
            </a:r>
            <a:endParaRPr lang="nb-NO" dirty="0" smtClean="0"/>
          </a:p>
          <a:p>
            <a:r>
              <a:rPr lang="nb-NO" dirty="0" smtClean="0"/>
              <a:t>Karolina Dagmar </a:t>
            </a:r>
            <a:r>
              <a:rPr lang="nb-NO" dirty="0" err="1" smtClean="0"/>
              <a:t>Kolac</a:t>
            </a:r>
            <a:r>
              <a:rPr lang="nb-NO" dirty="0" smtClean="0"/>
              <a:t>, Dolores </a:t>
            </a:r>
            <a:r>
              <a:rPr lang="nb-NO" dirty="0" err="1" smtClean="0"/>
              <a:t>Pintado</a:t>
            </a:r>
            <a:r>
              <a:rPr lang="nb-NO" dirty="0" smtClean="0"/>
              <a:t> </a:t>
            </a:r>
            <a:r>
              <a:rPr lang="nb-NO" dirty="0" err="1" smtClean="0"/>
              <a:t>Moriche</a:t>
            </a:r>
            <a:r>
              <a:rPr lang="nb-NO" dirty="0" smtClean="0"/>
              <a:t> og Said </a:t>
            </a:r>
            <a:r>
              <a:rPr lang="nb-NO" dirty="0" err="1" smtClean="0"/>
              <a:t>Sheek</a:t>
            </a:r>
            <a:r>
              <a:rPr lang="nb-NO" dirty="0" smtClean="0"/>
              <a:t> Abdi Mohamed skoleassistenter.</a:t>
            </a:r>
            <a:endParaRPr lang="nb-NO" dirty="0"/>
          </a:p>
          <a:p>
            <a:r>
              <a:rPr lang="nb-NO" dirty="0" smtClean="0"/>
              <a:t>Kusum Lata, baseleder 1.trinn/ Base Blå.</a:t>
            </a:r>
            <a:endParaRPr lang="nb-NO" dirty="0"/>
          </a:p>
          <a:p>
            <a:r>
              <a:rPr lang="nb-NO" dirty="0" smtClean="0"/>
              <a:t>Hege </a:t>
            </a:r>
            <a:r>
              <a:rPr lang="nb-NO" dirty="0" err="1" smtClean="0"/>
              <a:t>Kolbjørnsrud</a:t>
            </a:r>
            <a:r>
              <a:rPr lang="nb-NO" dirty="0" smtClean="0"/>
              <a:t>, helsesykepleier.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3863752" y="692697"/>
            <a:ext cx="3252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400" b="1" dirty="0">
                <a:solidFill>
                  <a:srgbClr val="EC148E"/>
                </a:solidFill>
                <a:latin typeface="+mj-lt"/>
                <a:ea typeface="+mj-ea"/>
                <a:cs typeface="+mj-cs"/>
              </a:rPr>
              <a:t>Hvem er vi</a:t>
            </a:r>
          </a:p>
        </p:txBody>
      </p:sp>
    </p:spTree>
    <p:extLst>
      <p:ext uri="{BB962C8B-B14F-4D97-AF65-F5344CB8AC3E}">
        <p14:creationId xmlns:p14="http://schemas.microsoft.com/office/powerpoint/2010/main" val="425294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5048-7501-4D72-95B1-3BF259A3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og hvordan skal elevene lære?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6E20-7668-4E33-82D6-EF52A7725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5900" indent="-215900"/>
            <a:r>
              <a:rPr lang="nb-NO" dirty="0"/>
              <a:t>Barna skal lære seg grunnleggende ferdigheter de første skoleårene </a:t>
            </a:r>
          </a:p>
          <a:p>
            <a:pPr marL="215900" indent="-215900"/>
            <a:r>
              <a:rPr lang="nb-NO" dirty="0"/>
              <a:t>De skal også lære seg å samarbeide, lytte til hverandre, uttrykke sine tanker og meninger og være en god klassevenn. </a:t>
            </a:r>
          </a:p>
          <a:p>
            <a:pPr marL="215900" indent="-215900"/>
            <a:r>
              <a:rPr lang="nb-NO" dirty="0"/>
              <a:t>Barnas nysgjerrighet, spontanitet og glede over å utforske verdsettes, oppmuntres og brukes i opplæringen.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D6BB5D6-D106-4318-B094-23E65A32B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9742" y="1972422"/>
            <a:ext cx="3238500" cy="258127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0B07E-41C6-45A9-8E6B-7143AFA8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827BD-A118-4253-A9D0-1CD85F7D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730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87B0EB4A-B0B7-4D1F-A93E-5B07E4A1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58" y="5691695"/>
            <a:ext cx="3594847" cy="883316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3C09A1A-C90D-4B03-89C8-1A5CFAD15DAC}"/>
              </a:ext>
            </a:extLst>
          </p:cNvPr>
          <p:cNvSpPr/>
          <p:nvPr/>
        </p:nvSpPr>
        <p:spPr>
          <a:xfrm rot="120000">
            <a:off x="1309279" y="1803530"/>
            <a:ext cx="1772023" cy="1779494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58409EA-AD51-C642-9D05-16BDCA94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 og grunnleggende ferdigheter  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15BFF1-0A6E-CA42-A052-D438A957F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524000"/>
            <a:ext cx="5181600" cy="4284943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Læreplaner og grunnleggende ferdigheter </a:t>
            </a:r>
            <a:endParaRPr lang="nb-NO" dirty="0"/>
          </a:p>
          <a:p>
            <a:pPr marL="215900" indent="-215900">
              <a:buFont typeface="Arial"/>
              <a:buChar char="•"/>
            </a:pPr>
            <a:r>
              <a:rPr lang="nb-NO" sz="1800" dirty="0"/>
              <a:t>Alle fag har nasjonale læreplaner med </a:t>
            </a:r>
            <a:r>
              <a:rPr lang="nb-NO" sz="1800" b="1" dirty="0">
                <a:solidFill>
                  <a:srgbClr val="000000"/>
                </a:solidFill>
              </a:rPr>
              <a:t>kompetansemål </a:t>
            </a:r>
            <a:r>
              <a:rPr lang="nb-NO" sz="1800" dirty="0"/>
              <a:t>som beskriver hva elevene skal mestre på ulike trinn. Skolene lager lokale planer. </a:t>
            </a:r>
          </a:p>
          <a:p>
            <a:pPr marL="215900" indent="-215900"/>
            <a:r>
              <a:rPr lang="nb-NO" sz="1800" dirty="0"/>
              <a:t>Læreplanene beskriver også hvordan </a:t>
            </a:r>
            <a:r>
              <a:rPr lang="nb-NO" sz="1800" b="1" dirty="0"/>
              <a:t>grunnleggende ferdigheter</a:t>
            </a:r>
            <a:r>
              <a:rPr lang="nb-NO" sz="1800" dirty="0"/>
              <a:t> skal inngå i fagene. Barna skal kunne... </a:t>
            </a:r>
          </a:p>
          <a:p>
            <a:pPr marL="395605" lvl="1" indent="-179705">
              <a:buFont typeface="Wingdings" panose="020B0604020202020204" pitchFamily="34" charset="0"/>
              <a:buChar char="v"/>
            </a:pPr>
            <a:r>
              <a:rPr lang="nb-NO" dirty="0"/>
              <a:t>uttrykke seg muntlig</a:t>
            </a:r>
          </a:p>
          <a:p>
            <a:pPr marL="395605" lvl="1" indent="-179705">
              <a:buFont typeface="Wingdings" panose="020B0604020202020204" pitchFamily="34" charset="0"/>
              <a:buChar char="v"/>
            </a:pPr>
            <a:r>
              <a:rPr lang="nb-NO" dirty="0"/>
              <a:t>lese</a:t>
            </a:r>
          </a:p>
          <a:p>
            <a:pPr marL="395605" lvl="1" indent="-179705">
              <a:buFont typeface="Wingdings" panose="020B0604020202020204" pitchFamily="34" charset="0"/>
              <a:buChar char="v"/>
            </a:pPr>
            <a:r>
              <a:rPr lang="nb-NO" dirty="0"/>
              <a:t>skrive</a:t>
            </a:r>
          </a:p>
          <a:p>
            <a:pPr marL="395605" lvl="1" indent="-179705">
              <a:buFont typeface="Wingdings" panose="020B0604020202020204" pitchFamily="34" charset="0"/>
              <a:buChar char="v"/>
            </a:pPr>
            <a:r>
              <a:rPr lang="nb-NO" dirty="0"/>
              <a:t>regne </a:t>
            </a:r>
          </a:p>
          <a:p>
            <a:pPr marL="395605" lvl="1" indent="-179705">
              <a:buFont typeface="Wingdings" panose="020B0604020202020204" pitchFamily="34" charset="0"/>
              <a:buChar char="v"/>
            </a:pPr>
            <a:r>
              <a:rPr lang="nb-NO" dirty="0"/>
              <a:t>bruke digitale verktøy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84E118-44A5-4768-ABA5-275A17776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1494118"/>
            <a:ext cx="5181600" cy="4277473"/>
          </a:xfrm>
          <a:solidFill>
            <a:schemeClr val="accent6"/>
          </a:solidFill>
        </p:spPr>
        <p:txBody>
          <a:bodyPr/>
          <a:lstStyle/>
          <a:p>
            <a:pPr marL="0" indent="0">
              <a:buNone/>
            </a:pPr>
            <a:r>
              <a:rPr lang="nb-NO" sz="1600" b="1" dirty="0"/>
              <a:t>Fagene på 1. og 2. trinn: </a:t>
            </a:r>
            <a:endParaRPr lang="nb-NO" b="1" dirty="0"/>
          </a:p>
          <a:p>
            <a:pPr marL="215900" indent="-215900"/>
            <a:r>
              <a:rPr lang="nb-NO" sz="1600" dirty="0"/>
              <a:t>Norsk</a:t>
            </a:r>
          </a:p>
          <a:p>
            <a:pPr marL="215900" indent="-215900"/>
            <a:r>
              <a:rPr lang="nb-NO" sz="1600" dirty="0"/>
              <a:t>Matematikk</a:t>
            </a:r>
          </a:p>
          <a:p>
            <a:pPr marL="215900" indent="-215900"/>
            <a:r>
              <a:rPr lang="nb-NO" sz="1600" dirty="0"/>
              <a:t>Naturfag </a:t>
            </a:r>
          </a:p>
          <a:p>
            <a:pPr marL="215900" indent="-215900"/>
            <a:r>
              <a:rPr lang="nb-NO" sz="1600" dirty="0"/>
              <a:t>Engelsk </a:t>
            </a:r>
          </a:p>
          <a:p>
            <a:pPr marL="215900" indent="-215900"/>
            <a:r>
              <a:rPr lang="nb-NO" sz="1600" dirty="0"/>
              <a:t>Samfunnsfag </a:t>
            </a:r>
          </a:p>
          <a:p>
            <a:pPr marL="215900" indent="-215900"/>
            <a:r>
              <a:rPr lang="nb-NO" sz="1600" dirty="0"/>
              <a:t>Kunst og håndverk </a:t>
            </a:r>
          </a:p>
          <a:p>
            <a:pPr marL="215900" indent="-215900"/>
            <a:r>
              <a:rPr lang="nb-NO" sz="1600" dirty="0"/>
              <a:t>Musikk </a:t>
            </a:r>
          </a:p>
          <a:p>
            <a:pPr marL="215900" indent="-215900"/>
            <a:r>
              <a:rPr lang="nb-NO" sz="1600" dirty="0"/>
              <a:t>Kroppsøving </a:t>
            </a:r>
          </a:p>
          <a:p>
            <a:pPr marL="215900" indent="-215900"/>
            <a:r>
              <a:rPr lang="nb-NO" sz="1600" dirty="0"/>
              <a:t>Kristendom, religion, livssyn og etikk (KRLE)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7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Tilpasset opplæring 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elever skal få opplæring tilpasset sine evner og forutsetninger. Elevene kan få undervisning på ulike </a:t>
            </a:r>
            <a:r>
              <a:rPr lang="nb-NO" dirty="0" smtClean="0"/>
              <a:t>måter</a:t>
            </a:r>
            <a:r>
              <a:rPr lang="nb-NO" smtClean="0"/>
              <a:t>.  </a:t>
            </a:r>
            <a:endParaRPr lang="nb-NO" dirty="0"/>
          </a:p>
          <a:p>
            <a:pPr lvl="1"/>
            <a:r>
              <a:rPr lang="nb-NO" dirty="0"/>
              <a:t>Med hele klassen i klasserommet</a:t>
            </a:r>
          </a:p>
          <a:p>
            <a:pPr lvl="1"/>
            <a:r>
              <a:rPr lang="nb-NO" dirty="0"/>
              <a:t>I mindre grupper </a:t>
            </a:r>
          </a:p>
          <a:p>
            <a:pPr lvl="1"/>
            <a:r>
              <a:rPr lang="nb-NO" dirty="0"/>
              <a:t>Alene med lærer</a:t>
            </a:r>
          </a:p>
          <a:p>
            <a:pPr lvl="1"/>
            <a:r>
              <a:rPr lang="nb-NO" dirty="0"/>
              <a:t>På tur med trinnet </a:t>
            </a:r>
          </a:p>
          <a:p>
            <a:r>
              <a:rPr lang="nb-NO" dirty="0"/>
              <a:t>Elever som ikke kan få utbytte av det ordinære opplæringstilbudet, har rett til spesialundervisning. Skolen vurderer behov, og kan henvise til vurdering hos PPT (pedagogisk-psykologisk tjeneste) </a:t>
            </a:r>
          </a:p>
          <a:p>
            <a:r>
              <a:rPr lang="nb-NO" dirty="0"/>
              <a:t>Elever med et annet morsmål enn norsk og samisk har rett til særskilt norskopplæring. 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7420-2B41-5A47-8224-27AB9025098A}" type="datetime1">
              <a:rPr lang="nb-NO" smtClean="0"/>
              <a:t>18.08.2019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6</a:t>
            </a:fld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102" y="513441"/>
            <a:ext cx="180457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Skolen skal følge hver enkelt elevs faglige og sosiale utvikling</a:t>
            </a:r>
            <a:br>
              <a:rPr lang="nb-NO" dirty="0"/>
            </a:br>
            <a:r>
              <a:rPr lang="nb-NO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173415" y="2032000"/>
            <a:ext cx="7323259" cy="4060826"/>
          </a:xfrm>
        </p:spPr>
        <p:txBody>
          <a:bodyPr/>
          <a:lstStyle/>
          <a:p>
            <a:r>
              <a:rPr lang="nb-NO" dirty="0"/>
              <a:t>Underveisvurdering </a:t>
            </a:r>
          </a:p>
          <a:p>
            <a:pPr lvl="1"/>
            <a:r>
              <a:rPr lang="nb-NO" dirty="0"/>
              <a:t>Hva mestrer elevene? </a:t>
            </a:r>
          </a:p>
          <a:p>
            <a:pPr lvl="1"/>
            <a:r>
              <a:rPr lang="nb-NO" dirty="0"/>
              <a:t>Hva må de jobbe mer med?</a:t>
            </a:r>
          </a:p>
          <a:p>
            <a:r>
              <a:rPr lang="nb-NO" dirty="0"/>
              <a:t>Elevsamtale</a:t>
            </a:r>
          </a:p>
          <a:p>
            <a:pPr lvl="1"/>
            <a:r>
              <a:rPr lang="nb-NO" dirty="0"/>
              <a:t>Kontaktlærer to ganger i året om trivsel, faglig og sosial utvikling </a:t>
            </a:r>
          </a:p>
          <a:p>
            <a:r>
              <a:rPr lang="nb-NO" dirty="0" smtClean="0"/>
              <a:t>U</a:t>
            </a:r>
            <a:r>
              <a:rPr lang="nb-NO" dirty="0" smtClean="0"/>
              <a:t>tviklingssamtalen. </a:t>
            </a:r>
            <a:endParaRPr lang="nb-NO" dirty="0"/>
          </a:p>
          <a:p>
            <a:r>
              <a:rPr lang="nb-NO" dirty="0"/>
              <a:t>Kartleggingsprøver på 1. trinn: </a:t>
            </a:r>
          </a:p>
          <a:p>
            <a:pPr lvl="1"/>
            <a:r>
              <a:rPr lang="nb-NO" dirty="0"/>
              <a:t>Lesing </a:t>
            </a:r>
          </a:p>
          <a:p>
            <a:pPr lvl="1"/>
            <a:r>
              <a:rPr lang="nb-NO" dirty="0"/>
              <a:t>Regning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/>
          <a:srcRect l="5412"/>
          <a:stretch/>
        </p:blipFill>
        <p:spPr>
          <a:xfrm>
            <a:off x="406400" y="2032000"/>
            <a:ext cx="3541587" cy="2820652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382F616-5049-4A5D-8E65-8CEC3B1E4718}"/>
              </a:ext>
            </a:extLst>
          </p:cNvPr>
          <p:cNvSpPr/>
          <p:nvPr/>
        </p:nvSpPr>
        <p:spPr>
          <a:xfrm>
            <a:off x="8018929" y="2214283"/>
            <a:ext cx="629023" cy="62155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68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95326" y="770930"/>
            <a:ext cx="9469438" cy="1311999"/>
          </a:xfrm>
        </p:spPr>
        <p:txBody>
          <a:bodyPr/>
          <a:lstStyle/>
          <a:p>
            <a:r>
              <a:rPr lang="nb-NO" b="1" dirty="0"/>
              <a:t>Digitaliseringsstrategi og handlingsplan for</a:t>
            </a:r>
            <a:br>
              <a:rPr lang="nb-NO" b="1" dirty="0"/>
            </a:br>
            <a:r>
              <a:rPr lang="nn-NO" b="1" dirty="0"/>
              <a:t>effektiv bruk av IKT i Osloskolen for 2019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1" dirty="0" smtClean="0"/>
              <a:t>Læreplanverket </a:t>
            </a:r>
            <a:r>
              <a:rPr lang="nb-NO" i="1" dirty="0"/>
              <a:t>(LK06) definerer fem grunnleggende ferdigheter. De grunnleggende </a:t>
            </a:r>
            <a:r>
              <a:rPr lang="nb-NO" i="1" dirty="0" smtClean="0"/>
              <a:t>ferdighetene er </a:t>
            </a:r>
            <a:r>
              <a:rPr lang="nb-NO" i="1" dirty="0"/>
              <a:t>nødvendige forutsetninger for læring og utvikling i skole, arbeid og samfunnsliv, og de </a:t>
            </a:r>
            <a:r>
              <a:rPr lang="nb-NO" i="1" dirty="0" smtClean="0"/>
              <a:t>gjelder for </a:t>
            </a:r>
            <a:r>
              <a:rPr lang="nb-NO" i="1" dirty="0"/>
              <a:t>alle fag gjennom hele det 13-årige skoleløpet. Digitale ferdigheter er en av de fem </a:t>
            </a:r>
            <a:r>
              <a:rPr lang="nb-NO" i="1" dirty="0" smtClean="0"/>
              <a:t>grunnleggende ferdighetene</a:t>
            </a:r>
            <a:r>
              <a:rPr lang="nb-NO" i="1" dirty="0"/>
              <a:t>.</a:t>
            </a:r>
          </a:p>
          <a:p>
            <a:r>
              <a:rPr lang="nb-NO" i="1" dirty="0"/>
              <a:t>Læringsteknologi kan tas i bruk i undervisning og læring i alle fag for å styrke elevenes læring </a:t>
            </a:r>
            <a:r>
              <a:rPr lang="nb-NO" i="1" dirty="0" smtClean="0"/>
              <a:t>og utvikling </a:t>
            </a:r>
            <a:r>
              <a:rPr lang="nb-NO" i="1" dirty="0"/>
              <a:t>i tråd med kompetansemålene i læreplanen</a:t>
            </a:r>
            <a:r>
              <a:rPr lang="nb-NO" i="1" dirty="0" smtClean="0"/>
              <a:t>.</a:t>
            </a:r>
          </a:p>
          <a:p>
            <a:r>
              <a:rPr lang="nb-NO" i="1" dirty="0" smtClean="0"/>
              <a:t> </a:t>
            </a:r>
            <a:r>
              <a:rPr lang="nb-NO" i="1" dirty="0"/>
              <a:t>I tillegg kan læringsteknologi </a:t>
            </a:r>
            <a:r>
              <a:rPr lang="nb-NO" i="1" dirty="0" smtClean="0"/>
              <a:t>styrkeutviklingen </a:t>
            </a:r>
            <a:r>
              <a:rPr lang="nb-NO" i="1" dirty="0"/>
              <a:t>av grunnleggende ferdigheter, og da i særlig grad de digitale ferdighetene.</a:t>
            </a:r>
          </a:p>
          <a:p>
            <a:r>
              <a:rPr lang="nb-NO" i="1" dirty="0" smtClean="0"/>
              <a:t>bidra </a:t>
            </a:r>
            <a:r>
              <a:rPr lang="nb-NO" i="1" dirty="0"/>
              <a:t>til at flere elever kan fullføre og bestå videregående opplæring.</a:t>
            </a:r>
          </a:p>
          <a:p>
            <a:endParaRPr lang="nb-NO" i="1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18.08.2019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06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18.08.2019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791737" y="2241396"/>
            <a:ext cx="8352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Bruk av læringsteknologi i Osloskolen alltid skal ha elevenes læring som mål. Læringsteknologi kan, om den brukes rett, gi bedre tilpasset opplæring, økt motivasjon for læring og dermed </a:t>
            </a:r>
            <a:r>
              <a:rPr lang="nb-NO" dirty="0" smtClean="0"/>
              <a:t>også</a:t>
            </a:r>
          </a:p>
          <a:p>
            <a:endParaRPr lang="nb-NO" dirty="0"/>
          </a:p>
          <a:p>
            <a:r>
              <a:rPr lang="nb-NO" dirty="0"/>
              <a:t>Bryn skole startet våre-19 med bruk av læringsbrett 1-1.</a:t>
            </a:r>
          </a:p>
          <a:p>
            <a:endParaRPr lang="nb-NO" dirty="0"/>
          </a:p>
        </p:txBody>
      </p:sp>
      <p:pic>
        <p:nvPicPr>
          <p:cNvPr id="10" name="Bilde 9" descr="iPad_children_hands | iPad children hands | Lotte Ch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81" y="3682837"/>
            <a:ext cx="2171784" cy="1613992"/>
          </a:xfrm>
          <a:prstGeom prst="rect">
            <a:avLst/>
          </a:prstGeom>
        </p:spPr>
      </p:pic>
      <p:sp>
        <p:nvSpPr>
          <p:cNvPr id="11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354755"/>
      </p:ext>
    </p:extLst>
  </p:cSld>
  <p:clrMapOvr>
    <a:masterClrMapping/>
  </p:clrMapOvr>
</p:sld>
</file>

<file path=ppt/theme/theme1.xml><?xml version="1.0" encoding="utf-8"?>
<a:theme xmlns:a="http://schemas.openxmlformats.org/drawingml/2006/main" name="Oslo 2019 / positiv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-old" id="{099F1CB8-ECC5-46E0-AF6F-C27621DD0DCA}" vid="{1279495A-A99A-49A8-84A6-74DF8FBDACB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E88F0BD643C748BDB11B1C68486223" ma:contentTypeVersion="9" ma:contentTypeDescription="Opprett et nytt dokument." ma:contentTypeScope="" ma:versionID="9384425091ff0d0290b568d7198105ed">
  <xsd:schema xmlns:xsd="http://www.w3.org/2001/XMLSchema" xmlns:xs="http://www.w3.org/2001/XMLSchema" xmlns:p="http://schemas.microsoft.com/office/2006/metadata/properties" xmlns:ns2="f4b4bd0d-1350-4ac9-a76b-c190acede3d6" xmlns:ns3="8f37ddf1-7554-40f1-a893-e01dae0b305b" targetNamespace="http://schemas.microsoft.com/office/2006/metadata/properties" ma:root="true" ma:fieldsID="d7452d1b15e936a88454af5855c74120" ns2:_="" ns3:_="">
    <xsd:import namespace="f4b4bd0d-1350-4ac9-a76b-c190acede3d6"/>
    <xsd:import namespace="8f37ddf1-7554-40f1-a893-e01dae0b30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4bd0d-1350-4ac9-a76b-c190acede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7ddf1-7554-40f1-a893-e01dae0b305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E1609C-34F7-482C-AA45-0F9D0F2DAE3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4b4bd0d-1350-4ac9-a76b-c190acede3d6"/>
    <ds:schemaRef ds:uri="8f37ddf1-7554-40f1-a893-e01dae0b305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5946B3-5726-41A4-B42D-7E74A85BED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70EB2B-55F4-4F48-8B84-35DD25018C01}">
  <ds:schemaRefs>
    <ds:schemaRef ds:uri="8f37ddf1-7554-40f1-a893-e01dae0b305b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f4b4bd0d-1350-4ac9-a76b-c190acede3d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Oslo_2019_basic-old</Template>
  <TotalTime>232</TotalTime>
  <Words>1366</Words>
  <Application>Microsoft Office PowerPoint</Application>
  <PresentationFormat>Widescreen</PresentationFormat>
  <Paragraphs>281</Paragraphs>
  <Slides>26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7" baseType="lpstr">
      <vt:lpstr>Oslo Sans</vt:lpstr>
      <vt:lpstr>Symbol</vt:lpstr>
      <vt:lpstr>Arial</vt:lpstr>
      <vt:lpstr>Calibri Light</vt:lpstr>
      <vt:lpstr>Calibri</vt:lpstr>
      <vt:lpstr>MS Mincho</vt:lpstr>
      <vt:lpstr>Wingdings</vt:lpstr>
      <vt:lpstr>Oslo Sans Light</vt:lpstr>
      <vt:lpstr>Oslo Sans Office Normal</vt:lpstr>
      <vt:lpstr>Times New Roman</vt:lpstr>
      <vt:lpstr>Oslo 2019 / positiv</vt:lpstr>
      <vt:lpstr>Velkommen til Osloskolen!  </vt:lpstr>
      <vt:lpstr>Velkommen til Bryn skole</vt:lpstr>
      <vt:lpstr>PowerPoint-presentasjon</vt:lpstr>
      <vt:lpstr>Hva og hvordan skal elevene lære?</vt:lpstr>
      <vt:lpstr>Fag og grunnleggende ferdigheter  </vt:lpstr>
      <vt:lpstr>Tilpasset opplæring </vt:lpstr>
      <vt:lpstr>Skolen skal følge hver enkelt elevs faglige og sosiale utvikling  </vt:lpstr>
      <vt:lpstr>Digitaliseringsstrategi og handlingsplan for effektiv bruk av IKT i Osloskolen for 2019</vt:lpstr>
      <vt:lpstr>PowerPoint-presentasjon</vt:lpstr>
      <vt:lpstr>BRYN</vt:lpstr>
      <vt:lpstr>Trygg organisering av skoledagen</vt:lpstr>
      <vt:lpstr>Trygt og godt skolemiljø </vt:lpstr>
      <vt:lpstr>Bryn skole har et årshjul for arbeid med godt skolemiljø skolemiljø</vt:lpstr>
      <vt:lpstr>PowerPoint-presentasjon</vt:lpstr>
      <vt:lpstr>Å være forelder på Bryn skole</vt:lpstr>
      <vt:lpstr>Aktivitetsskolen – AKS </vt:lpstr>
      <vt:lpstr>Gratis AKS etter skoletid</vt:lpstr>
      <vt:lpstr> Oslostandard for Aktivitetsskolen</vt:lpstr>
      <vt:lpstr>Samarbeid mellom hjem og skole </vt:lpstr>
      <vt:lpstr>PowerPoint-presentasjon</vt:lpstr>
      <vt:lpstr>Mer informasjon  i Skolestartheftet</vt:lpstr>
      <vt:lpstr>PowerPoint-presentasjon</vt:lpstr>
      <vt:lpstr>Informasjon fra skolen </vt:lpstr>
      <vt:lpstr>Skolens ledelse, ansatte og støttetjenester</vt:lpstr>
      <vt:lpstr>Om Osloskolen </vt:lpstr>
      <vt:lpstr>PowerPoint-presentasjon</vt:lpstr>
    </vt:vector>
  </TitlesOfParts>
  <Company>Utdanningsetaten i 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Liv Dalen Tennøe</dc:creator>
  <cp:lastModifiedBy>Cecilie Raddum</cp:lastModifiedBy>
  <cp:revision>309</cp:revision>
  <cp:lastPrinted>2019-03-22T09:42:42Z</cp:lastPrinted>
  <dcterms:created xsi:type="dcterms:W3CDTF">2019-05-14T13:07:27Z</dcterms:created>
  <dcterms:modified xsi:type="dcterms:W3CDTF">2019-08-18T17:59:50Z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0x010100E5E88F0BD643C748BDB11B1C68486223</vt:lpwstr>
  </property>
</Properties>
</file>