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3" r:id="rId2"/>
  </p:sldMasterIdLst>
  <p:notesMasterIdLst>
    <p:notesMasterId r:id="rId27"/>
  </p:notesMasterIdLst>
  <p:handoutMasterIdLst>
    <p:handoutMasterId r:id="rId28"/>
  </p:handoutMasterIdLst>
  <p:sldIdLst>
    <p:sldId id="256" r:id="rId3"/>
    <p:sldId id="331" r:id="rId4"/>
    <p:sldId id="315" r:id="rId5"/>
    <p:sldId id="329" r:id="rId6"/>
    <p:sldId id="333" r:id="rId7"/>
    <p:sldId id="320" r:id="rId8"/>
    <p:sldId id="298" r:id="rId9"/>
    <p:sldId id="302" r:id="rId10"/>
    <p:sldId id="335" r:id="rId11"/>
    <p:sldId id="337" r:id="rId12"/>
    <p:sldId id="338" r:id="rId13"/>
    <p:sldId id="339" r:id="rId14"/>
    <p:sldId id="340" r:id="rId15"/>
    <p:sldId id="341" r:id="rId16"/>
    <p:sldId id="342" r:id="rId17"/>
    <p:sldId id="344" r:id="rId18"/>
    <p:sldId id="345" r:id="rId19"/>
    <p:sldId id="352" r:id="rId20"/>
    <p:sldId id="353" r:id="rId21"/>
    <p:sldId id="355" r:id="rId22"/>
    <p:sldId id="356" r:id="rId23"/>
    <p:sldId id="357" r:id="rId24"/>
    <p:sldId id="359" r:id="rId25"/>
    <p:sldId id="360" r:id="rId26"/>
  </p:sldIdLst>
  <p:sldSz cx="9144000" cy="6858000" type="screen4x3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148E"/>
    <a:srgbClr val="000000"/>
    <a:srgbClr val="F15168"/>
    <a:srgbClr val="74C045"/>
    <a:srgbClr val="0077AF"/>
    <a:srgbClr val="C62B46"/>
    <a:srgbClr val="FFFFFF"/>
    <a:srgbClr val="B24089"/>
    <a:srgbClr val="77933C"/>
    <a:srgbClr val="C8C5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31" autoAdjust="0"/>
    <p:restoredTop sz="80636" autoAdjust="0"/>
  </p:normalViewPr>
  <p:slideViewPr>
    <p:cSldViewPr>
      <p:cViewPr varScale="1">
        <p:scale>
          <a:sx n="163" d="100"/>
          <a:sy n="163" d="100"/>
        </p:scale>
        <p:origin x="1764" y="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6207F0-9229-4023-8E7C-299754FCA894}" type="datetimeFigureOut">
              <a:rPr lang="nb-NO" smtClean="0"/>
              <a:t>28.08.2020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57676-754B-4C13-A861-1A0068C691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924093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25F577-F679-43E0-B69B-C68AD8325C0D}" type="datetimeFigureOut">
              <a:rPr lang="nb-NO" smtClean="0"/>
              <a:t>28.08.2020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E903A9-DC51-4B5A-A2E9-E13D876D9EC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302298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903A9-DC51-4B5A-A2E9-E13D876D9EC4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5831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Hilde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13364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4438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05043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Hilde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903A9-DC51-4B5A-A2E9-E13D876D9EC4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7025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674688" y="808038"/>
            <a:ext cx="5387975" cy="404177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Hilde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43887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Hilde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17644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1 Forside_Brøle lø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65262"/>
            <a:ext cx="9144000" cy="539273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395536" y="5589240"/>
            <a:ext cx="4894312" cy="66691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Klikk for å legge til en 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395536" y="6138047"/>
            <a:ext cx="4896544" cy="64807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legge til en undertittel</a:t>
            </a:r>
          </a:p>
        </p:txBody>
      </p:sp>
      <p:sp>
        <p:nvSpPr>
          <p:cNvPr id="30" name="Plassholder for dato 14"/>
          <p:cNvSpPr txBox="1">
            <a:spLocks/>
          </p:cNvSpPr>
          <p:nvPr userDrawn="1"/>
        </p:nvSpPr>
        <p:spPr>
          <a:xfrm>
            <a:off x="7945710" y="932200"/>
            <a:ext cx="11087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401A2A-EA9E-4009-BB29-E98453A213B6}" type="datetimeFigureOut">
              <a:rPr lang="nb-NO" smtClean="0"/>
              <a:pPr/>
              <a:t>28.08.2020</a:t>
            </a:fld>
            <a:endParaRPr lang="nb-NO" dirty="0"/>
          </a:p>
        </p:txBody>
      </p:sp>
      <p:sp>
        <p:nvSpPr>
          <p:cNvPr id="31" name="Rectangle 11"/>
          <p:cNvSpPr>
            <a:spLocks noChangeAspect="1" noChangeArrowheads="1"/>
          </p:cNvSpPr>
          <p:nvPr userDrawn="1"/>
        </p:nvSpPr>
        <p:spPr bwMode="auto">
          <a:xfrm>
            <a:off x="-1" y="1256163"/>
            <a:ext cx="9155067" cy="2090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nb-NO">
              <a:latin typeface="Arial" charset="0"/>
              <a:ea typeface="+mn-ea"/>
              <a:cs typeface="+mn-cs"/>
            </a:endParaRPr>
          </a:p>
        </p:txBody>
      </p:sp>
      <p:sp>
        <p:nvSpPr>
          <p:cNvPr id="32" name="Rectangle 12"/>
          <p:cNvSpPr>
            <a:spLocks noChangeArrowheads="1"/>
          </p:cNvSpPr>
          <p:nvPr userDrawn="1"/>
        </p:nvSpPr>
        <p:spPr bwMode="auto">
          <a:xfrm>
            <a:off x="964407" y="1256164"/>
            <a:ext cx="7767637" cy="20909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889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nb-NO" sz="2400">
              <a:latin typeface="Times" charset="0"/>
              <a:ea typeface="+mn-ea"/>
              <a:cs typeface="+mn-cs"/>
            </a:endParaRPr>
          </a:p>
        </p:txBody>
      </p:sp>
      <p:sp>
        <p:nvSpPr>
          <p:cNvPr id="14" name="Plassholder for tekst 19"/>
          <p:cNvSpPr>
            <a:spLocks noGrp="1"/>
          </p:cNvSpPr>
          <p:nvPr>
            <p:ph type="body" sz="quarter" idx="10" hasCustomPrompt="1"/>
          </p:nvPr>
        </p:nvSpPr>
        <p:spPr>
          <a:xfrm>
            <a:off x="971099" y="796426"/>
            <a:ext cx="4581966" cy="39080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Times New Roman" pitchFamily="18" charset="0"/>
                <a:cs typeface="Times New Roman" pitchFamily="18" charset="0"/>
              </a:defRPr>
            </a:lvl1pPr>
          </a:lstStyle>
          <a:p>
            <a:pPr lvl="0"/>
            <a:r>
              <a:rPr lang="nb-NO" dirty="0"/>
              <a:t>Skolenavn settes inn her</a:t>
            </a:r>
          </a:p>
        </p:txBody>
      </p:sp>
    </p:spTree>
    <p:extLst>
      <p:ext uri="{BB962C8B-B14F-4D97-AF65-F5344CB8AC3E}">
        <p14:creationId xmlns:p14="http://schemas.microsoft.com/office/powerpoint/2010/main" val="2211784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8 Forside_Brøle bril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395536" y="4824409"/>
            <a:ext cx="4894312" cy="66691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lang="nb-NO" dirty="0"/>
              <a:t>Klikk for å legge til en 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395536" y="5373216"/>
            <a:ext cx="4896544" cy="64807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legge til en undertittel</a:t>
            </a:r>
          </a:p>
        </p:txBody>
      </p:sp>
      <p:sp>
        <p:nvSpPr>
          <p:cNvPr id="17" name="Plassholder for dato 14"/>
          <p:cNvSpPr txBox="1">
            <a:spLocks/>
          </p:cNvSpPr>
          <p:nvPr userDrawn="1"/>
        </p:nvSpPr>
        <p:spPr>
          <a:xfrm>
            <a:off x="7945710" y="932200"/>
            <a:ext cx="11087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401A2A-EA9E-4009-BB29-E98453A213B6}" type="datetimeFigureOut">
              <a:rPr lang="nb-NO" smtClean="0"/>
              <a:pPr/>
              <a:t>28.08.2020</a:t>
            </a:fld>
            <a:endParaRPr lang="nb-NO" dirty="0"/>
          </a:p>
        </p:txBody>
      </p:sp>
      <p:sp>
        <p:nvSpPr>
          <p:cNvPr id="18" name="Rectangle 11"/>
          <p:cNvSpPr>
            <a:spLocks noChangeAspect="1" noChangeArrowheads="1"/>
          </p:cNvSpPr>
          <p:nvPr userDrawn="1"/>
        </p:nvSpPr>
        <p:spPr bwMode="auto">
          <a:xfrm>
            <a:off x="-5385" y="1247775"/>
            <a:ext cx="9160452" cy="217488"/>
          </a:xfrm>
          <a:prstGeom prst="rect">
            <a:avLst/>
          </a:prstGeom>
          <a:solidFill>
            <a:srgbClr val="A6C2E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nb-NO">
              <a:latin typeface="Arial" charset="0"/>
              <a:ea typeface="+mn-ea"/>
              <a:cs typeface="+mn-cs"/>
            </a:endParaRPr>
          </a:p>
        </p:txBody>
      </p:sp>
      <p:sp>
        <p:nvSpPr>
          <p:cNvPr id="19" name="Rectangle 12"/>
          <p:cNvSpPr>
            <a:spLocks noChangeArrowheads="1"/>
          </p:cNvSpPr>
          <p:nvPr userDrawn="1"/>
        </p:nvSpPr>
        <p:spPr bwMode="auto">
          <a:xfrm>
            <a:off x="966788" y="1247775"/>
            <a:ext cx="7767637" cy="215900"/>
          </a:xfrm>
          <a:prstGeom prst="rect">
            <a:avLst/>
          </a:prstGeom>
          <a:solidFill>
            <a:srgbClr val="0077AF"/>
          </a:solidFill>
          <a:ln w="889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nb-NO" sz="2400">
              <a:solidFill>
                <a:srgbClr val="558ED5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3" name="Plassholder for tekst 19"/>
          <p:cNvSpPr>
            <a:spLocks noGrp="1"/>
          </p:cNvSpPr>
          <p:nvPr>
            <p:ph type="body" sz="quarter" idx="10" hasCustomPrompt="1"/>
          </p:nvPr>
        </p:nvSpPr>
        <p:spPr>
          <a:xfrm>
            <a:off x="971099" y="796426"/>
            <a:ext cx="4581966" cy="39080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Times New Roman" pitchFamily="18" charset="0"/>
                <a:cs typeface="Times New Roman" pitchFamily="18" charset="0"/>
              </a:defRPr>
            </a:lvl1pPr>
          </a:lstStyle>
          <a:p>
            <a:pPr lvl="0"/>
            <a:r>
              <a:rPr lang="nb-NO" dirty="0"/>
              <a:t>Skolenavn settes inn her</a:t>
            </a:r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716016" y="2012482"/>
            <a:ext cx="4171300" cy="333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15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9 Forside_Brøle bakf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988378" y="1967166"/>
            <a:ext cx="4894312" cy="66691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lang="nb-NO" dirty="0"/>
              <a:t>Klikk for å legge til en 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988378" y="2482417"/>
            <a:ext cx="4896544" cy="64807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legge til en undertittel</a:t>
            </a:r>
          </a:p>
        </p:txBody>
      </p:sp>
      <p:sp>
        <p:nvSpPr>
          <p:cNvPr id="17" name="Plassholder for dato 14"/>
          <p:cNvSpPr txBox="1">
            <a:spLocks/>
          </p:cNvSpPr>
          <p:nvPr userDrawn="1"/>
        </p:nvSpPr>
        <p:spPr>
          <a:xfrm>
            <a:off x="7945710" y="932200"/>
            <a:ext cx="11087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401A2A-EA9E-4009-BB29-E98453A213B6}" type="datetimeFigureOut">
              <a:rPr lang="nb-NO" smtClean="0"/>
              <a:pPr/>
              <a:t>28.08.2020</a:t>
            </a:fld>
            <a:endParaRPr lang="nb-NO" dirty="0"/>
          </a:p>
        </p:txBody>
      </p:sp>
      <p:sp>
        <p:nvSpPr>
          <p:cNvPr id="18" name="Rectangle 11"/>
          <p:cNvSpPr>
            <a:spLocks noChangeAspect="1" noChangeArrowheads="1"/>
          </p:cNvSpPr>
          <p:nvPr userDrawn="1"/>
        </p:nvSpPr>
        <p:spPr bwMode="auto">
          <a:xfrm>
            <a:off x="-5385" y="1247775"/>
            <a:ext cx="9160452" cy="217488"/>
          </a:xfrm>
          <a:prstGeom prst="rect">
            <a:avLst/>
          </a:prstGeom>
          <a:solidFill>
            <a:srgbClr val="A6C2E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nb-NO">
              <a:latin typeface="Arial" charset="0"/>
              <a:ea typeface="+mn-ea"/>
              <a:cs typeface="+mn-cs"/>
            </a:endParaRPr>
          </a:p>
        </p:txBody>
      </p:sp>
      <p:sp>
        <p:nvSpPr>
          <p:cNvPr id="19" name="Rectangle 12"/>
          <p:cNvSpPr>
            <a:spLocks noChangeArrowheads="1"/>
          </p:cNvSpPr>
          <p:nvPr userDrawn="1"/>
        </p:nvSpPr>
        <p:spPr bwMode="auto">
          <a:xfrm>
            <a:off x="966788" y="1247775"/>
            <a:ext cx="7767637" cy="215900"/>
          </a:xfrm>
          <a:prstGeom prst="rect">
            <a:avLst/>
          </a:prstGeom>
          <a:solidFill>
            <a:srgbClr val="0077AF"/>
          </a:solidFill>
          <a:ln w="889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nb-NO" sz="2400">
              <a:solidFill>
                <a:srgbClr val="558ED5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" name="Plassholder for tekst 19"/>
          <p:cNvSpPr>
            <a:spLocks noGrp="1"/>
          </p:cNvSpPr>
          <p:nvPr>
            <p:ph type="body" sz="quarter" idx="10" hasCustomPrompt="1"/>
          </p:nvPr>
        </p:nvSpPr>
        <p:spPr>
          <a:xfrm>
            <a:off x="971099" y="796426"/>
            <a:ext cx="4581966" cy="39080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Times New Roman" pitchFamily="18" charset="0"/>
                <a:cs typeface="Times New Roman" pitchFamily="18" charset="0"/>
              </a:defRPr>
            </a:lvl1pPr>
          </a:lstStyle>
          <a:p>
            <a:pPr lvl="0"/>
            <a:r>
              <a:rPr lang="nb-NO" dirty="0"/>
              <a:t>Skolenavn settes inn her</a:t>
            </a:r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0549" y="3226948"/>
            <a:ext cx="4063876" cy="363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1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10 Forside_Brøle lø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988378" y="1967166"/>
            <a:ext cx="4894312" cy="66691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lang="nb-NO" dirty="0"/>
              <a:t>Klikk for å legge til en 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988378" y="2482417"/>
            <a:ext cx="4896544" cy="64807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legge til en undertittel</a:t>
            </a:r>
          </a:p>
        </p:txBody>
      </p:sp>
      <p:sp>
        <p:nvSpPr>
          <p:cNvPr id="16" name="Plassholder for dato 14"/>
          <p:cNvSpPr txBox="1">
            <a:spLocks/>
          </p:cNvSpPr>
          <p:nvPr userDrawn="1"/>
        </p:nvSpPr>
        <p:spPr>
          <a:xfrm>
            <a:off x="7945710" y="932200"/>
            <a:ext cx="11087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401A2A-EA9E-4009-BB29-E98453A213B6}" type="datetimeFigureOut">
              <a:rPr lang="nb-NO" smtClean="0"/>
              <a:pPr/>
              <a:t>28.08.2020</a:t>
            </a:fld>
            <a:endParaRPr lang="nb-NO" dirty="0"/>
          </a:p>
        </p:txBody>
      </p:sp>
      <p:sp>
        <p:nvSpPr>
          <p:cNvPr id="17" name="Rectangle 11"/>
          <p:cNvSpPr>
            <a:spLocks noChangeAspect="1" noChangeArrowheads="1"/>
          </p:cNvSpPr>
          <p:nvPr userDrawn="1"/>
        </p:nvSpPr>
        <p:spPr bwMode="auto">
          <a:xfrm>
            <a:off x="-5385" y="1247775"/>
            <a:ext cx="9160452" cy="217488"/>
          </a:xfrm>
          <a:prstGeom prst="rect">
            <a:avLst/>
          </a:prstGeom>
          <a:solidFill>
            <a:srgbClr val="A6C2E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nb-NO">
              <a:latin typeface="Arial" charset="0"/>
              <a:ea typeface="+mn-ea"/>
              <a:cs typeface="+mn-cs"/>
            </a:endParaRPr>
          </a:p>
        </p:txBody>
      </p:sp>
      <p:sp>
        <p:nvSpPr>
          <p:cNvPr id="18" name="Rectangle 12"/>
          <p:cNvSpPr>
            <a:spLocks noChangeArrowheads="1"/>
          </p:cNvSpPr>
          <p:nvPr userDrawn="1"/>
        </p:nvSpPr>
        <p:spPr bwMode="auto">
          <a:xfrm>
            <a:off x="966788" y="1247775"/>
            <a:ext cx="7767637" cy="215900"/>
          </a:xfrm>
          <a:prstGeom prst="rect">
            <a:avLst/>
          </a:prstGeom>
          <a:solidFill>
            <a:srgbClr val="0077AF"/>
          </a:solidFill>
          <a:ln w="889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nb-NO" sz="2400">
              <a:solidFill>
                <a:srgbClr val="558ED5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3" name="Plassholder for tekst 19"/>
          <p:cNvSpPr>
            <a:spLocks noGrp="1"/>
          </p:cNvSpPr>
          <p:nvPr>
            <p:ph type="body" sz="quarter" idx="10" hasCustomPrompt="1"/>
          </p:nvPr>
        </p:nvSpPr>
        <p:spPr>
          <a:xfrm>
            <a:off x="971099" y="796426"/>
            <a:ext cx="4581966" cy="39080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Times New Roman" pitchFamily="18" charset="0"/>
                <a:cs typeface="Times New Roman" pitchFamily="18" charset="0"/>
              </a:defRPr>
            </a:lvl1pPr>
          </a:lstStyle>
          <a:p>
            <a:pPr lvl="0"/>
            <a:r>
              <a:rPr lang="nb-NO" dirty="0"/>
              <a:t>Skolenavn settes inn her</a:t>
            </a:r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4841" y="2924944"/>
            <a:ext cx="4058652" cy="383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288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t 11 Forside_Brøle fotb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988378" y="1967166"/>
            <a:ext cx="4894312" cy="66691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lang="nb-NO" dirty="0"/>
              <a:t>Klikk for å legge til en 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988378" y="2482417"/>
            <a:ext cx="4896544" cy="64807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legge til en undertittel</a:t>
            </a:r>
          </a:p>
        </p:txBody>
      </p:sp>
      <p:sp>
        <p:nvSpPr>
          <p:cNvPr id="16" name="Plassholder for dato 14"/>
          <p:cNvSpPr txBox="1">
            <a:spLocks/>
          </p:cNvSpPr>
          <p:nvPr userDrawn="1"/>
        </p:nvSpPr>
        <p:spPr>
          <a:xfrm>
            <a:off x="7945710" y="932200"/>
            <a:ext cx="11087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401A2A-EA9E-4009-BB29-E98453A213B6}" type="datetimeFigureOut">
              <a:rPr lang="nb-NO" smtClean="0"/>
              <a:pPr/>
              <a:t>28.08.2020</a:t>
            </a:fld>
            <a:endParaRPr lang="nb-NO" dirty="0"/>
          </a:p>
        </p:txBody>
      </p:sp>
      <p:sp>
        <p:nvSpPr>
          <p:cNvPr id="17" name="Rectangle 11"/>
          <p:cNvSpPr>
            <a:spLocks noChangeAspect="1" noChangeArrowheads="1"/>
          </p:cNvSpPr>
          <p:nvPr userDrawn="1"/>
        </p:nvSpPr>
        <p:spPr bwMode="auto">
          <a:xfrm>
            <a:off x="-5385" y="1247775"/>
            <a:ext cx="9160452" cy="217488"/>
          </a:xfrm>
          <a:prstGeom prst="rect">
            <a:avLst/>
          </a:prstGeom>
          <a:solidFill>
            <a:srgbClr val="A6C2E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nb-NO">
              <a:latin typeface="Arial" charset="0"/>
              <a:ea typeface="+mn-ea"/>
              <a:cs typeface="+mn-cs"/>
            </a:endParaRPr>
          </a:p>
        </p:txBody>
      </p:sp>
      <p:sp>
        <p:nvSpPr>
          <p:cNvPr id="18" name="Rectangle 12"/>
          <p:cNvSpPr>
            <a:spLocks noChangeArrowheads="1"/>
          </p:cNvSpPr>
          <p:nvPr userDrawn="1"/>
        </p:nvSpPr>
        <p:spPr bwMode="auto">
          <a:xfrm>
            <a:off x="966788" y="1247775"/>
            <a:ext cx="7767637" cy="215900"/>
          </a:xfrm>
          <a:prstGeom prst="rect">
            <a:avLst/>
          </a:prstGeom>
          <a:solidFill>
            <a:srgbClr val="0077AF"/>
          </a:solidFill>
          <a:ln w="889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nb-NO" sz="2400">
              <a:solidFill>
                <a:srgbClr val="558ED5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3" name="Plassholder for tekst 19"/>
          <p:cNvSpPr>
            <a:spLocks noGrp="1"/>
          </p:cNvSpPr>
          <p:nvPr>
            <p:ph type="body" sz="quarter" idx="10" hasCustomPrompt="1"/>
          </p:nvPr>
        </p:nvSpPr>
        <p:spPr>
          <a:xfrm>
            <a:off x="971099" y="796426"/>
            <a:ext cx="4581966" cy="39080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Times New Roman" pitchFamily="18" charset="0"/>
                <a:cs typeface="Times New Roman" pitchFamily="18" charset="0"/>
              </a:defRPr>
            </a:lvl1pPr>
          </a:lstStyle>
          <a:p>
            <a:pPr lvl="0"/>
            <a:r>
              <a:rPr lang="nb-NO" dirty="0"/>
              <a:t>Skolenavn settes inn her</a:t>
            </a:r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841" y="2955044"/>
            <a:ext cx="4058652" cy="377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9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lt 12 Forside_brøle_velk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988378" y="1967166"/>
            <a:ext cx="4894312" cy="66691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lang="nb-NO" dirty="0"/>
              <a:t>Klikk for å legge til en 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988378" y="2482417"/>
            <a:ext cx="4896544" cy="64807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legge til en undertittel</a:t>
            </a:r>
          </a:p>
        </p:txBody>
      </p:sp>
      <p:sp>
        <p:nvSpPr>
          <p:cNvPr id="16" name="Plassholder for dato 14"/>
          <p:cNvSpPr txBox="1">
            <a:spLocks/>
          </p:cNvSpPr>
          <p:nvPr userDrawn="1"/>
        </p:nvSpPr>
        <p:spPr>
          <a:xfrm>
            <a:off x="7945710" y="932200"/>
            <a:ext cx="11087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401A2A-EA9E-4009-BB29-E98453A213B6}" type="datetimeFigureOut">
              <a:rPr lang="nb-NO" smtClean="0"/>
              <a:pPr/>
              <a:t>28.08.2020</a:t>
            </a:fld>
            <a:endParaRPr lang="nb-NO" dirty="0"/>
          </a:p>
        </p:txBody>
      </p:sp>
      <p:sp>
        <p:nvSpPr>
          <p:cNvPr id="17" name="Rectangle 11"/>
          <p:cNvSpPr>
            <a:spLocks noChangeAspect="1" noChangeArrowheads="1"/>
          </p:cNvSpPr>
          <p:nvPr userDrawn="1"/>
        </p:nvSpPr>
        <p:spPr bwMode="auto">
          <a:xfrm>
            <a:off x="-5385" y="1247775"/>
            <a:ext cx="9160452" cy="217488"/>
          </a:xfrm>
          <a:prstGeom prst="rect">
            <a:avLst/>
          </a:prstGeom>
          <a:solidFill>
            <a:srgbClr val="A6C2E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nb-NO">
              <a:latin typeface="Arial" charset="0"/>
              <a:ea typeface="+mn-ea"/>
              <a:cs typeface="+mn-cs"/>
            </a:endParaRPr>
          </a:p>
        </p:txBody>
      </p:sp>
      <p:sp>
        <p:nvSpPr>
          <p:cNvPr id="18" name="Rectangle 12"/>
          <p:cNvSpPr>
            <a:spLocks noChangeArrowheads="1"/>
          </p:cNvSpPr>
          <p:nvPr userDrawn="1"/>
        </p:nvSpPr>
        <p:spPr bwMode="auto">
          <a:xfrm>
            <a:off x="966788" y="1247775"/>
            <a:ext cx="7767637" cy="215900"/>
          </a:xfrm>
          <a:prstGeom prst="rect">
            <a:avLst/>
          </a:prstGeom>
          <a:solidFill>
            <a:srgbClr val="0077AF"/>
          </a:solidFill>
          <a:ln w="889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nb-NO" sz="2400">
              <a:solidFill>
                <a:srgbClr val="558ED5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3" name="Plassholder for tekst 19"/>
          <p:cNvSpPr>
            <a:spLocks noGrp="1"/>
          </p:cNvSpPr>
          <p:nvPr>
            <p:ph type="body" sz="quarter" idx="10" hasCustomPrompt="1"/>
          </p:nvPr>
        </p:nvSpPr>
        <p:spPr>
          <a:xfrm>
            <a:off x="971099" y="796426"/>
            <a:ext cx="4581966" cy="39080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Times New Roman" pitchFamily="18" charset="0"/>
                <a:cs typeface="Times New Roman" pitchFamily="18" charset="0"/>
              </a:defRPr>
            </a:lvl1pPr>
          </a:lstStyle>
          <a:p>
            <a:pPr lvl="0"/>
            <a:r>
              <a:rPr lang="nb-NO" dirty="0"/>
              <a:t>Skolenavn settes inn her</a:t>
            </a:r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841" y="3279860"/>
            <a:ext cx="4058652" cy="312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53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1 Innside_brøle bakf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/>
          <p:cNvSpPr/>
          <p:nvPr userDrawn="1"/>
        </p:nvSpPr>
        <p:spPr>
          <a:xfrm>
            <a:off x="0" y="0"/>
            <a:ext cx="9138614" cy="1340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467544" y="476672"/>
            <a:ext cx="8280920" cy="108012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400"/>
            </a:lvl1pPr>
          </a:lstStyle>
          <a:p>
            <a:r>
              <a:rPr lang="nb-NO" dirty="0"/>
              <a:t>Klikk for å legge til en tittel</a:t>
            </a:r>
          </a:p>
        </p:txBody>
      </p:sp>
      <p:sp>
        <p:nvSpPr>
          <p:cNvPr id="13" name="Plassholder for innhold 2"/>
          <p:cNvSpPr>
            <a:spLocks noGrp="1"/>
          </p:cNvSpPr>
          <p:nvPr>
            <p:ph idx="1"/>
          </p:nvPr>
        </p:nvSpPr>
        <p:spPr>
          <a:xfrm>
            <a:off x="467544" y="1700808"/>
            <a:ext cx="8280920" cy="3960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9406" y="5229200"/>
            <a:ext cx="1822954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72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2 Innside_Brøle vin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/>
          <p:cNvSpPr/>
          <p:nvPr userDrawn="1"/>
        </p:nvSpPr>
        <p:spPr>
          <a:xfrm>
            <a:off x="0" y="0"/>
            <a:ext cx="9138614" cy="1340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467544" y="476672"/>
            <a:ext cx="8280920" cy="108012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400"/>
            </a:lvl1pPr>
          </a:lstStyle>
          <a:p>
            <a:r>
              <a:rPr lang="nb-NO" dirty="0"/>
              <a:t>Klikk for å legge til en tittel</a:t>
            </a:r>
          </a:p>
        </p:txBody>
      </p:sp>
      <p:sp>
        <p:nvSpPr>
          <p:cNvPr id="13" name="Plassholder for innhold 2"/>
          <p:cNvSpPr>
            <a:spLocks noGrp="1"/>
          </p:cNvSpPr>
          <p:nvPr>
            <p:ph idx="1"/>
          </p:nvPr>
        </p:nvSpPr>
        <p:spPr>
          <a:xfrm>
            <a:off x="467544" y="1700808"/>
            <a:ext cx="8280920" cy="3960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196" y="5051064"/>
            <a:ext cx="1656184" cy="173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526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3 Innside__Brøle pe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/>
          <p:cNvSpPr/>
          <p:nvPr userDrawn="1"/>
        </p:nvSpPr>
        <p:spPr>
          <a:xfrm>
            <a:off x="0" y="0"/>
            <a:ext cx="9138614" cy="1340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467544" y="476672"/>
            <a:ext cx="8280920" cy="108012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400"/>
            </a:lvl1pPr>
          </a:lstStyle>
          <a:p>
            <a:r>
              <a:rPr lang="nb-NO" dirty="0"/>
              <a:t>Klikk for å legge til en tittel</a:t>
            </a:r>
          </a:p>
        </p:txBody>
      </p:sp>
      <p:sp>
        <p:nvSpPr>
          <p:cNvPr id="13" name="Plassholder for innhold 2"/>
          <p:cNvSpPr>
            <a:spLocks noGrp="1"/>
          </p:cNvSpPr>
          <p:nvPr>
            <p:ph idx="1"/>
          </p:nvPr>
        </p:nvSpPr>
        <p:spPr>
          <a:xfrm>
            <a:off x="467544" y="1700808"/>
            <a:ext cx="8280920" cy="3960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940152" y="5118603"/>
            <a:ext cx="2173693" cy="173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60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4 Innside blå_Brøle snak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-6400"/>
            <a:ext cx="9138614" cy="6864400"/>
          </a:xfrm>
          <a:prstGeom prst="rect">
            <a:avLst/>
          </a:prstGeom>
          <a:solidFill>
            <a:srgbClr val="0077A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ittel 1"/>
          <p:cNvSpPr>
            <a:spLocks noGrp="1"/>
          </p:cNvSpPr>
          <p:nvPr>
            <p:ph type="ctrTitle" hasCustomPrompt="1"/>
          </p:nvPr>
        </p:nvSpPr>
        <p:spPr>
          <a:xfrm>
            <a:off x="467544" y="476672"/>
            <a:ext cx="8280920" cy="108012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til en tittel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"/>
          </p:nvPr>
        </p:nvSpPr>
        <p:spPr>
          <a:xfrm>
            <a:off x="467544" y="1700808"/>
            <a:ext cx="8280920" cy="3960440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2" name="Bild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96136" y="5085252"/>
            <a:ext cx="2267744" cy="177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89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5 Innside_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/>
          <p:cNvSpPr/>
          <p:nvPr userDrawn="1"/>
        </p:nvSpPr>
        <p:spPr>
          <a:xfrm>
            <a:off x="0" y="0"/>
            <a:ext cx="9138614" cy="1340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467544" y="476672"/>
            <a:ext cx="8280920" cy="108012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400"/>
            </a:lvl1pPr>
          </a:lstStyle>
          <a:p>
            <a:r>
              <a:rPr lang="nb-NO" dirty="0"/>
              <a:t>Klikk for å legge til en tittel</a:t>
            </a:r>
          </a:p>
        </p:txBody>
      </p:sp>
      <p:sp>
        <p:nvSpPr>
          <p:cNvPr id="13" name="Plassholder for innhold 2"/>
          <p:cNvSpPr>
            <a:spLocks noGrp="1"/>
          </p:cNvSpPr>
          <p:nvPr>
            <p:ph idx="1"/>
          </p:nvPr>
        </p:nvSpPr>
        <p:spPr>
          <a:xfrm>
            <a:off x="467544" y="1700808"/>
            <a:ext cx="8280920" cy="3960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0990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2 Forside_Brøle i rek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65262"/>
            <a:ext cx="9144000" cy="5392738"/>
          </a:xfrm>
          <a:prstGeom prst="rect">
            <a:avLst/>
          </a:prstGeom>
        </p:spPr>
      </p:pic>
      <p:sp>
        <p:nvSpPr>
          <p:cNvPr id="5" name="Rektangel 4"/>
          <p:cNvSpPr/>
          <p:nvPr userDrawn="1"/>
        </p:nvSpPr>
        <p:spPr>
          <a:xfrm>
            <a:off x="0" y="1465262"/>
            <a:ext cx="9155066" cy="5392738"/>
          </a:xfrm>
          <a:prstGeom prst="rect">
            <a:avLst/>
          </a:prstGeom>
          <a:gradFill>
            <a:gsLst>
              <a:gs pos="33000">
                <a:schemeClr val="accent1">
                  <a:lumMod val="5000"/>
                  <a:lumOff val="95000"/>
                  <a:alpha val="67000"/>
                </a:schemeClr>
              </a:gs>
              <a:gs pos="57000">
                <a:schemeClr val="bg1">
                  <a:alpha val="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Plassholder for dato 14"/>
          <p:cNvSpPr txBox="1">
            <a:spLocks/>
          </p:cNvSpPr>
          <p:nvPr userDrawn="1"/>
        </p:nvSpPr>
        <p:spPr>
          <a:xfrm>
            <a:off x="7945710" y="932200"/>
            <a:ext cx="11087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401A2A-EA9E-4009-BB29-E98453A213B6}" type="datetimeFigureOut">
              <a:rPr lang="nb-NO" smtClean="0"/>
              <a:pPr/>
              <a:t>28.08.2020</a:t>
            </a:fld>
            <a:endParaRPr lang="nb-NO" dirty="0"/>
          </a:p>
        </p:txBody>
      </p:sp>
      <p:sp>
        <p:nvSpPr>
          <p:cNvPr id="16" name="Plassholder for tekst 19"/>
          <p:cNvSpPr>
            <a:spLocks noGrp="1"/>
          </p:cNvSpPr>
          <p:nvPr>
            <p:ph type="body" sz="quarter" idx="10" hasCustomPrompt="1"/>
          </p:nvPr>
        </p:nvSpPr>
        <p:spPr>
          <a:xfrm>
            <a:off x="971099" y="796426"/>
            <a:ext cx="4581966" cy="39080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Times New Roman" pitchFamily="18" charset="0"/>
                <a:cs typeface="Times New Roman" pitchFamily="18" charset="0"/>
              </a:defRPr>
            </a:lvl1pPr>
          </a:lstStyle>
          <a:p>
            <a:pPr lvl="0"/>
            <a:r>
              <a:rPr lang="nb-NO" dirty="0"/>
              <a:t>Skolenavn settes inn her</a:t>
            </a:r>
          </a:p>
        </p:txBody>
      </p:sp>
      <p:sp>
        <p:nvSpPr>
          <p:cNvPr id="18" name="Tittel 1"/>
          <p:cNvSpPr>
            <a:spLocks noGrp="1"/>
          </p:cNvSpPr>
          <p:nvPr>
            <p:ph type="ctrTitle" hasCustomPrompt="1"/>
          </p:nvPr>
        </p:nvSpPr>
        <p:spPr>
          <a:xfrm>
            <a:off x="395536" y="5589240"/>
            <a:ext cx="4894312" cy="66691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Klikk for å legge til en tittel</a:t>
            </a:r>
          </a:p>
        </p:txBody>
      </p:sp>
      <p:sp>
        <p:nvSpPr>
          <p:cNvPr id="19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395536" y="6138047"/>
            <a:ext cx="4896544" cy="64807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legge til en undertittel</a:t>
            </a: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93207A9A-9606-A446-8E6C-27A5CD72C882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-1" y="1256163"/>
            <a:ext cx="9155067" cy="2090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nb-NO"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720AAD77-79FF-C44F-BB1B-F0F907CE057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64407" y="1256164"/>
            <a:ext cx="7767637" cy="20909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889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nb-NO" sz="2400"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7838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6 Innside_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-6400"/>
            <a:ext cx="9138614" cy="6864400"/>
          </a:xfrm>
          <a:prstGeom prst="rect">
            <a:avLst/>
          </a:prstGeom>
          <a:solidFill>
            <a:srgbClr val="0077A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ittel 1"/>
          <p:cNvSpPr>
            <a:spLocks noGrp="1"/>
          </p:cNvSpPr>
          <p:nvPr>
            <p:ph type="ctrTitle" hasCustomPrompt="1"/>
          </p:nvPr>
        </p:nvSpPr>
        <p:spPr>
          <a:xfrm>
            <a:off x="467544" y="476672"/>
            <a:ext cx="8280920" cy="108012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til en tittel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"/>
          </p:nvPr>
        </p:nvSpPr>
        <p:spPr>
          <a:xfrm>
            <a:off x="467544" y="1700808"/>
            <a:ext cx="8280920" cy="3960440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Plassholder for dato 14"/>
          <p:cNvSpPr txBox="1">
            <a:spLocks/>
          </p:cNvSpPr>
          <p:nvPr userDrawn="1"/>
        </p:nvSpPr>
        <p:spPr>
          <a:xfrm>
            <a:off x="7812360" y="5907771"/>
            <a:ext cx="11087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401A2A-EA9E-4009-BB29-E98453A213B6}" type="datetimeFigureOut">
              <a:rPr lang="nb-NO" smtClean="0">
                <a:solidFill>
                  <a:schemeClr val="bg1"/>
                </a:solidFill>
              </a:rPr>
              <a:pPr/>
              <a:t>28.08.2020</a:t>
            </a:fld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5663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 smtClean="0"/>
              <a:t>Klikk for å redigere undertittelstil i malen</a:t>
            </a:r>
            <a:endParaRPr lang="en-US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C7ED63A5-07C6-4DDE-ADC3-3EED7EB351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231" y="6315558"/>
            <a:ext cx="692457" cy="323569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85DEE328-053D-4259-B23A-AFE9673906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16" y="192912"/>
            <a:ext cx="1679164" cy="9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925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720002"/>
            <a:ext cx="8101012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494" y="2032000"/>
            <a:ext cx="3886200" cy="4060826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75A28-A05B-4C45-9436-D5C5546D0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6306" y="2032000"/>
            <a:ext cx="3886200" cy="4060826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1E7B-50BA-9449-91F9-9A9201D90364}" type="datetime1">
              <a:rPr lang="nb-NO" smtClean="0"/>
              <a:t>28.08.2020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28524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720002"/>
            <a:ext cx="7102079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494" y="2032001"/>
            <a:ext cx="7102079" cy="4060824"/>
          </a:xfrm>
        </p:spPr>
        <p:txBody>
          <a:bodyPr/>
          <a:lstStyle>
            <a:lvl1pPr>
              <a:spcBef>
                <a:spcPts val="1350"/>
              </a:spcBef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28.08.2020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0467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løpende bar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87"/>
          <a:stretch/>
        </p:blipFill>
        <p:spPr>
          <a:xfrm>
            <a:off x="-3600" y="0"/>
            <a:ext cx="9145169" cy="685800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2051E715-0C35-C940-9034-9C879AE08CC3}"/>
              </a:ext>
            </a:extLst>
          </p:cNvPr>
          <p:cNvSpPr/>
          <p:nvPr userDrawn="1"/>
        </p:nvSpPr>
        <p:spPr>
          <a:xfrm>
            <a:off x="0" y="0"/>
            <a:ext cx="4568400" cy="609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001" y="10736238"/>
            <a:ext cx="986381" cy="365125"/>
          </a:xfrm>
        </p:spPr>
        <p:txBody>
          <a:bodyPr/>
          <a:lstStyle/>
          <a:p>
            <a:fld id="{F29D7420-2B41-5A47-8224-27AB9025098A}" type="datetime1">
              <a:rPr lang="nb-NO" smtClean="0"/>
              <a:t>28.08.2020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10736238"/>
            <a:ext cx="3048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8"/>
            <a:ext cx="521494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4381" y="1343465"/>
            <a:ext cx="3805238" cy="2717359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27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4382" y="4060825"/>
            <a:ext cx="2855450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tabLst>
                <a:tab pos="998935" algn="l"/>
              </a:tabLst>
              <a:defRPr sz="135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DC99E27-7C6D-AE4A-B279-77DB37BAD325}"/>
              </a:ext>
            </a:extLst>
          </p:cNvPr>
          <p:cNvSpPr txBox="1"/>
          <p:nvPr userDrawn="1"/>
        </p:nvSpPr>
        <p:spPr>
          <a:xfrm>
            <a:off x="521491" y="-213030"/>
            <a:ext cx="252650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600" dirty="0">
                <a:solidFill>
                  <a:schemeClr val="tx1"/>
                </a:solidFill>
              </a:rPr>
              <a:t>Tittellysbilde bilde 1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381" y="476000"/>
            <a:ext cx="810000" cy="1080000"/>
          </a:xfrm>
          <a:prstGeom prst="rect">
            <a:avLst/>
          </a:prstGeom>
        </p:spPr>
      </p:pic>
      <p:sp>
        <p:nvSpPr>
          <p:cNvPr id="12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1600684" y="921423"/>
            <a:ext cx="2883840" cy="231358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200" b="0" baseline="0"/>
            </a:lvl1pPr>
          </a:lstStyle>
          <a:p>
            <a:pPr lvl="0"/>
            <a:r>
              <a:rPr lang="nb-NO" dirty="0"/>
              <a:t>Klikk for å sette inn skolenavn</a:t>
            </a:r>
          </a:p>
        </p:txBody>
      </p:sp>
    </p:spTree>
    <p:extLst>
      <p:ext uri="{BB962C8B-B14F-4D97-AF65-F5344CB8AC3E}">
        <p14:creationId xmlns:p14="http://schemas.microsoft.com/office/powerpoint/2010/main" val="15316811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 bilde løpende bar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144001" cy="6860011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2051E715-0C35-C940-9034-9C879AE08CC3}"/>
              </a:ext>
            </a:extLst>
          </p:cNvPr>
          <p:cNvSpPr/>
          <p:nvPr userDrawn="1"/>
        </p:nvSpPr>
        <p:spPr>
          <a:xfrm>
            <a:off x="0" y="0"/>
            <a:ext cx="4568400" cy="6091200"/>
          </a:xfrm>
          <a:prstGeom prst="rect">
            <a:avLst/>
          </a:prstGeom>
          <a:solidFill>
            <a:srgbClr val="2A2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001" y="10736238"/>
            <a:ext cx="986381" cy="365125"/>
          </a:xfrm>
        </p:spPr>
        <p:txBody>
          <a:bodyPr/>
          <a:lstStyle/>
          <a:p>
            <a:fld id="{F29D7420-2B41-5A47-8224-27AB9025098A}" type="datetime1">
              <a:rPr lang="nb-NO" smtClean="0"/>
              <a:t>28.08.2020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10736238"/>
            <a:ext cx="3048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8"/>
            <a:ext cx="521494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4381" y="1343465"/>
            <a:ext cx="3805238" cy="2717359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4382" y="4060825"/>
            <a:ext cx="2855450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tabLst>
                <a:tab pos="998935" algn="l"/>
              </a:tabLst>
              <a:defRPr sz="135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DC99E27-7C6D-AE4A-B279-77DB37BAD325}"/>
              </a:ext>
            </a:extLst>
          </p:cNvPr>
          <p:cNvSpPr txBox="1"/>
          <p:nvPr userDrawn="1"/>
        </p:nvSpPr>
        <p:spPr>
          <a:xfrm>
            <a:off x="521491" y="-213030"/>
            <a:ext cx="252650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600" dirty="0">
                <a:solidFill>
                  <a:schemeClr val="tx1"/>
                </a:solidFill>
              </a:rPr>
              <a:t>Tittellysbilde bilde 1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381" y="476000"/>
            <a:ext cx="810000" cy="1080000"/>
          </a:xfrm>
          <a:prstGeom prst="rect">
            <a:avLst/>
          </a:prstGeom>
        </p:spPr>
      </p:pic>
      <p:sp>
        <p:nvSpPr>
          <p:cNvPr id="12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1600684" y="921423"/>
            <a:ext cx="2883840" cy="231358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sette inn skolenavn</a:t>
            </a: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954BE4CC-F5DF-F24E-98C4-D525107793A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3623" y="751359"/>
            <a:ext cx="704811" cy="48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853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elever i arbei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875"/>
            <a:ext cx="9144000" cy="7000875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2051E715-0C35-C940-9034-9C879AE08CC3}"/>
              </a:ext>
            </a:extLst>
          </p:cNvPr>
          <p:cNvSpPr/>
          <p:nvPr userDrawn="1"/>
        </p:nvSpPr>
        <p:spPr>
          <a:xfrm>
            <a:off x="0" y="-6952"/>
            <a:ext cx="4568400" cy="6098151"/>
          </a:xfrm>
          <a:prstGeom prst="rect">
            <a:avLst/>
          </a:prstGeom>
          <a:solidFill>
            <a:srgbClr val="FF8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001" y="10736238"/>
            <a:ext cx="986381" cy="365125"/>
          </a:xfrm>
        </p:spPr>
        <p:txBody>
          <a:bodyPr/>
          <a:lstStyle/>
          <a:p>
            <a:fld id="{F29D7420-2B41-5A47-8224-27AB9025098A}" type="datetime1">
              <a:rPr lang="nb-NO" smtClean="0"/>
              <a:t>28.08.2020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10736238"/>
            <a:ext cx="3048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8"/>
            <a:ext cx="521494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4381" y="0"/>
            <a:ext cx="3805238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27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4382" y="4060825"/>
            <a:ext cx="2855450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tabLst>
                <a:tab pos="998935" algn="l"/>
              </a:tabLst>
              <a:defRPr sz="135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DC99E27-7C6D-AE4A-B279-77DB37BAD325}"/>
              </a:ext>
            </a:extLst>
          </p:cNvPr>
          <p:cNvSpPr txBox="1"/>
          <p:nvPr userDrawn="1"/>
        </p:nvSpPr>
        <p:spPr>
          <a:xfrm>
            <a:off x="521491" y="-213030"/>
            <a:ext cx="252650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600" dirty="0">
                <a:solidFill>
                  <a:schemeClr val="tx1"/>
                </a:solidFill>
              </a:rPr>
              <a:t>Tittellysbilde bilde positiv logo og bilde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381" y="476000"/>
            <a:ext cx="810000" cy="1080000"/>
          </a:xfrm>
          <a:prstGeom prst="rect">
            <a:avLst/>
          </a:prstGeom>
        </p:spPr>
      </p:pic>
      <p:sp>
        <p:nvSpPr>
          <p:cNvPr id="13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1600684" y="921423"/>
            <a:ext cx="2883840" cy="231358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200" b="0" baseline="0"/>
            </a:lvl1pPr>
          </a:lstStyle>
          <a:p>
            <a:pPr lvl="0"/>
            <a:r>
              <a:rPr lang="nb-NO" dirty="0"/>
              <a:t>Klikk for å sette inn skolenavn</a:t>
            </a:r>
          </a:p>
        </p:txBody>
      </p:sp>
    </p:spTree>
    <p:extLst>
      <p:ext uri="{BB962C8B-B14F-4D97-AF65-F5344CB8AC3E}">
        <p14:creationId xmlns:p14="http://schemas.microsoft.com/office/powerpoint/2010/main" val="22706845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 bilde skolebyg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" y="-6952"/>
            <a:ext cx="9145219" cy="6944651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2051E715-0C35-C940-9034-9C879AE08CC3}"/>
              </a:ext>
            </a:extLst>
          </p:cNvPr>
          <p:cNvSpPr/>
          <p:nvPr userDrawn="1"/>
        </p:nvSpPr>
        <p:spPr>
          <a:xfrm>
            <a:off x="0" y="-6952"/>
            <a:ext cx="4568400" cy="609815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001" y="10736238"/>
            <a:ext cx="986381" cy="365125"/>
          </a:xfrm>
        </p:spPr>
        <p:txBody>
          <a:bodyPr/>
          <a:lstStyle/>
          <a:p>
            <a:fld id="{F29D7420-2B41-5A47-8224-27AB9025098A}" type="datetime1">
              <a:rPr lang="nb-NO" smtClean="0"/>
              <a:t>28.08.2020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10736238"/>
            <a:ext cx="3048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8"/>
            <a:ext cx="521494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4381" y="0"/>
            <a:ext cx="3805238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27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4382" y="4060825"/>
            <a:ext cx="2855450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tabLst>
                <a:tab pos="998935" algn="l"/>
              </a:tabLst>
              <a:defRPr sz="135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DC99E27-7C6D-AE4A-B279-77DB37BAD325}"/>
              </a:ext>
            </a:extLst>
          </p:cNvPr>
          <p:cNvSpPr txBox="1"/>
          <p:nvPr userDrawn="1"/>
        </p:nvSpPr>
        <p:spPr>
          <a:xfrm>
            <a:off x="521491" y="-213030"/>
            <a:ext cx="252650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600" dirty="0">
                <a:solidFill>
                  <a:schemeClr val="tx1"/>
                </a:solidFill>
              </a:rPr>
              <a:t>Tittellysbilde bilde positiv logo og bilde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381" y="476000"/>
            <a:ext cx="810000" cy="1080000"/>
          </a:xfrm>
          <a:prstGeom prst="rect">
            <a:avLst/>
          </a:prstGeom>
        </p:spPr>
      </p:pic>
      <p:sp>
        <p:nvSpPr>
          <p:cNvPr id="13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1600684" y="921423"/>
            <a:ext cx="2883840" cy="231358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200" b="0" baseline="0"/>
            </a:lvl1pPr>
          </a:lstStyle>
          <a:p>
            <a:pPr lvl="0"/>
            <a:r>
              <a:rPr lang="nb-NO" dirty="0"/>
              <a:t>Klikk for å sette inn skolenavn</a:t>
            </a:r>
          </a:p>
        </p:txBody>
      </p:sp>
    </p:spTree>
    <p:extLst>
      <p:ext uri="{BB962C8B-B14F-4D97-AF65-F5344CB8AC3E}">
        <p14:creationId xmlns:p14="http://schemas.microsoft.com/office/powerpoint/2010/main" val="33185225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ungdomskoleele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/>
          <p:cNvSpPr/>
          <p:nvPr userDrawn="1"/>
        </p:nvSpPr>
        <p:spPr>
          <a:xfrm>
            <a:off x="-59206" y="5308742"/>
            <a:ext cx="3567147" cy="1578820"/>
          </a:xfrm>
          <a:prstGeom prst="rect">
            <a:avLst/>
          </a:prstGeom>
          <a:solidFill>
            <a:srgbClr val="FFD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2051E715-0C35-C940-9034-9C879AE08CC3}"/>
              </a:ext>
            </a:extLst>
          </p:cNvPr>
          <p:cNvSpPr/>
          <p:nvPr userDrawn="1"/>
        </p:nvSpPr>
        <p:spPr>
          <a:xfrm>
            <a:off x="0" y="0"/>
            <a:ext cx="4568400" cy="609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001" y="10736238"/>
            <a:ext cx="986381" cy="365125"/>
          </a:xfrm>
        </p:spPr>
        <p:txBody>
          <a:bodyPr/>
          <a:lstStyle/>
          <a:p>
            <a:fld id="{F29D7420-2B41-5A47-8224-27AB9025098A}" type="datetime1">
              <a:rPr lang="nb-NO" smtClean="0"/>
              <a:t>28.08.2020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10736238"/>
            <a:ext cx="3048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8"/>
            <a:ext cx="521494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4381" y="1397809"/>
            <a:ext cx="3805238" cy="2663015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27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4382" y="4060825"/>
            <a:ext cx="2855450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tabLst>
                <a:tab pos="998935" algn="l"/>
              </a:tabLst>
              <a:defRPr sz="135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DC99E27-7C6D-AE4A-B279-77DB37BAD325}"/>
              </a:ext>
            </a:extLst>
          </p:cNvPr>
          <p:cNvSpPr txBox="1"/>
          <p:nvPr userDrawn="1"/>
        </p:nvSpPr>
        <p:spPr>
          <a:xfrm>
            <a:off x="521491" y="-213030"/>
            <a:ext cx="252650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600" dirty="0">
                <a:solidFill>
                  <a:schemeClr val="tx1"/>
                </a:solidFill>
              </a:rPr>
              <a:t>Tittellysbilde bilde positiv logo og bilde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381" y="476000"/>
            <a:ext cx="810000" cy="1080000"/>
          </a:xfrm>
          <a:prstGeom prst="rect">
            <a:avLst/>
          </a:prstGeom>
        </p:spPr>
      </p:pic>
      <p:sp>
        <p:nvSpPr>
          <p:cNvPr id="12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1600684" y="921423"/>
            <a:ext cx="2883840" cy="231358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200" b="0" baseline="0"/>
            </a:lvl1pPr>
          </a:lstStyle>
          <a:p>
            <a:pPr lvl="0"/>
            <a:r>
              <a:rPr lang="nb-NO" dirty="0"/>
              <a:t>Klikk for å sette inn skolenavn</a:t>
            </a:r>
          </a:p>
        </p:txBody>
      </p:sp>
    </p:spTree>
    <p:extLst>
      <p:ext uri="{BB962C8B-B14F-4D97-AF65-F5344CB8AC3E}">
        <p14:creationId xmlns:p14="http://schemas.microsoft.com/office/powerpoint/2010/main" val="11162944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positiv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ssholder for bilde 31">
            <a:extLst>
              <a:ext uri="{FF2B5EF4-FFF2-40B4-BE49-F238E27FC236}">
                <a16:creationId xmlns:a16="http://schemas.microsoft.com/office/drawing/2014/main" id="{51D549F5-AC93-B149-A734-75CCBEC7722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9144900" cy="6858000"/>
          </a:xfrm>
          <a:custGeom>
            <a:avLst/>
            <a:gdLst>
              <a:gd name="connsiteX0" fmla="*/ 6091201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6091200 h 6858000"/>
              <a:gd name="connsiteX5" fmla="*/ 6091201 w 12193200"/>
              <a:gd name="connsiteY5" fmla="*/ 60912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58000">
                <a:moveTo>
                  <a:pt x="6091201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lnTo>
                  <a:pt x="0" y="6091200"/>
                </a:lnTo>
                <a:lnTo>
                  <a:pt x="6091201" y="60912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6480000" tIns="180000" rIns="180000" bIns="180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lang="nb-NO" sz="900" b="0" i="0" u="none" strike="noStrike" smtClean="0">
                <a:effectLst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1. Dobbeltklikk på ikonet til venstre (midt på lysbildet)</a:t>
            </a:r>
            <a:br>
              <a:rPr lang="nb-NO" noProof="0" dirty="0"/>
            </a:br>
            <a:r>
              <a:rPr lang="nb-NO" noProof="0" dirty="0"/>
              <a:t>2. Velg bildet du ønsker å sette inn</a:t>
            </a:r>
            <a:br>
              <a:rPr lang="nb-NO" noProof="0" dirty="0"/>
            </a:br>
            <a:r>
              <a:rPr lang="nb-NO" noProof="0" dirty="0"/>
              <a:t>3. Bruk ‘bildeverktøy’ –&gt; ‘beskjær’ for å endre bildeutsnitt</a:t>
            </a:r>
            <a:br>
              <a:rPr lang="nb-NO" noProof="0" dirty="0"/>
            </a:br>
            <a:r>
              <a:rPr lang="nb-NO" noProof="0" dirty="0"/>
              <a:t>Her kan du velge utsnitt ved å dra i de hvite kulene i hjørnet. </a:t>
            </a:r>
            <a:br>
              <a:rPr lang="nb-NO" noProof="0" dirty="0"/>
            </a:br>
            <a:r>
              <a:rPr lang="nb-NO" noProof="0" dirty="0"/>
              <a:t>(Hold </a:t>
            </a:r>
            <a:r>
              <a:rPr lang="nb-NO" noProof="0" dirty="0" err="1"/>
              <a:t>Shift</a:t>
            </a:r>
            <a:r>
              <a:rPr lang="nb-NO" noProof="0" dirty="0"/>
              <a:t> inne for å bevare forholdet mellom sidene.)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001" y="10736238"/>
            <a:ext cx="986381" cy="365125"/>
          </a:xfrm>
        </p:spPr>
        <p:txBody>
          <a:bodyPr/>
          <a:lstStyle/>
          <a:p>
            <a:fld id="{F29D7420-2B41-5A47-8224-27AB9025098A}" type="datetime1">
              <a:rPr lang="nb-NO" smtClean="0"/>
              <a:t>28.08.2020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10736238"/>
            <a:ext cx="3048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8"/>
            <a:ext cx="521494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4381" y="1432754"/>
            <a:ext cx="3805238" cy="2628070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27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4382" y="4060825"/>
            <a:ext cx="2855450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tabLst>
                <a:tab pos="998935" algn="l"/>
              </a:tabLst>
              <a:defRPr sz="135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DC99E27-7C6D-AE4A-B279-77DB37BAD325}"/>
              </a:ext>
            </a:extLst>
          </p:cNvPr>
          <p:cNvSpPr txBox="1"/>
          <p:nvPr userDrawn="1"/>
        </p:nvSpPr>
        <p:spPr>
          <a:xfrm>
            <a:off x="521491" y="-213030"/>
            <a:ext cx="252650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600" dirty="0">
                <a:solidFill>
                  <a:schemeClr val="tx1"/>
                </a:solidFill>
              </a:rPr>
              <a:t>Tittellysbilde bilde positiv logo og bilde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381" y="476000"/>
            <a:ext cx="810000" cy="1080000"/>
          </a:xfrm>
          <a:prstGeom prst="rect">
            <a:avLst/>
          </a:prstGeom>
        </p:spPr>
      </p:pic>
      <p:sp>
        <p:nvSpPr>
          <p:cNvPr id="12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1600684" y="921423"/>
            <a:ext cx="2883840" cy="231358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200" b="0" baseline="0"/>
            </a:lvl1pPr>
          </a:lstStyle>
          <a:p>
            <a:pPr lvl="0"/>
            <a:r>
              <a:rPr lang="nb-NO" dirty="0"/>
              <a:t>Klikk for å sette inn skolenavn</a:t>
            </a:r>
          </a:p>
        </p:txBody>
      </p:sp>
    </p:spTree>
    <p:extLst>
      <p:ext uri="{BB962C8B-B14F-4D97-AF65-F5344CB8AC3E}">
        <p14:creationId xmlns:p14="http://schemas.microsoft.com/office/powerpoint/2010/main" val="362364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3 Forside_Brøle tav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465262"/>
            <a:ext cx="9144000" cy="539273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4067944" y="1795153"/>
            <a:ext cx="4664100" cy="66691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Klikk for å legge til en tittel</a:t>
            </a:r>
          </a:p>
        </p:txBody>
      </p:sp>
      <p:sp>
        <p:nvSpPr>
          <p:cNvPr id="30" name="Plassholder for dato 14"/>
          <p:cNvSpPr txBox="1">
            <a:spLocks/>
          </p:cNvSpPr>
          <p:nvPr userDrawn="1"/>
        </p:nvSpPr>
        <p:spPr>
          <a:xfrm>
            <a:off x="7945710" y="932200"/>
            <a:ext cx="11087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401A2A-EA9E-4009-BB29-E98453A213B6}" type="datetimeFigureOut">
              <a:rPr lang="nb-NO" smtClean="0"/>
              <a:pPr/>
              <a:t>28.08.2020</a:t>
            </a:fld>
            <a:endParaRPr lang="nb-NO" dirty="0"/>
          </a:p>
        </p:txBody>
      </p:sp>
      <p:sp>
        <p:nvSpPr>
          <p:cNvPr id="14" name="Plassholder for tekst 19"/>
          <p:cNvSpPr>
            <a:spLocks noGrp="1"/>
          </p:cNvSpPr>
          <p:nvPr>
            <p:ph type="body" sz="quarter" idx="10" hasCustomPrompt="1"/>
          </p:nvPr>
        </p:nvSpPr>
        <p:spPr>
          <a:xfrm>
            <a:off x="971099" y="796426"/>
            <a:ext cx="4581966" cy="39080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Times New Roman" pitchFamily="18" charset="0"/>
                <a:cs typeface="Times New Roman" pitchFamily="18" charset="0"/>
              </a:defRPr>
            </a:lvl1pPr>
          </a:lstStyle>
          <a:p>
            <a:pPr lvl="0"/>
            <a:r>
              <a:rPr lang="nb-NO" dirty="0"/>
              <a:t>Skolenavn settes inn her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C2396C4E-7A13-5149-9E57-4BEF3D5AD54D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-1" y="1256163"/>
            <a:ext cx="9155067" cy="2090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nb-NO"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D002C865-A1EE-6248-A20A-9DEA7305EE4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64407" y="1256164"/>
            <a:ext cx="7767637" cy="20909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889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nb-NO" sz="2400"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3660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negativ 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ssholder for bilde 31">
            <a:extLst>
              <a:ext uri="{FF2B5EF4-FFF2-40B4-BE49-F238E27FC236}">
                <a16:creationId xmlns:a16="http://schemas.microsoft.com/office/drawing/2014/main" id="{51D549F5-AC93-B149-A734-75CCBEC7722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9144900" cy="6858000"/>
          </a:xfrm>
          <a:custGeom>
            <a:avLst/>
            <a:gdLst>
              <a:gd name="connsiteX0" fmla="*/ 6091201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6091200 h 6858000"/>
              <a:gd name="connsiteX5" fmla="*/ 6091201 w 12193200"/>
              <a:gd name="connsiteY5" fmla="*/ 60912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58000">
                <a:moveTo>
                  <a:pt x="6091201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lnTo>
                  <a:pt x="0" y="6091200"/>
                </a:lnTo>
                <a:lnTo>
                  <a:pt x="6091201" y="60912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6480000" tIns="180000" rIns="180000" bIns="180000"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900">
                <a:solidFill>
                  <a:sysClr val="windowText" lastClr="000000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1. Dobbeltklikk på ikonet til venstre (midt på lysbildet)</a:t>
            </a:r>
            <a:br>
              <a:rPr lang="nb-NO" noProof="0" dirty="0"/>
            </a:br>
            <a:r>
              <a:rPr lang="nb-NO" noProof="0" dirty="0"/>
              <a:t>2. Velg bildet du ønsker å sette inn</a:t>
            </a:r>
            <a:br>
              <a:rPr lang="nb-NO" noProof="0" dirty="0"/>
            </a:br>
            <a:r>
              <a:rPr lang="nb-NO" noProof="0" dirty="0"/>
              <a:t>3. Bruk ‘bildeverktøy’ –&gt; ‘beskjær’ for å endre bildeutsnitt</a:t>
            </a:r>
            <a:br>
              <a:rPr lang="nb-NO" noProof="0" dirty="0"/>
            </a:br>
            <a:r>
              <a:rPr lang="nb-NO" noProof="0" dirty="0"/>
              <a:t>Her kan du velge utsnitt ved å dra i de hvite kulene i hjørnet. </a:t>
            </a:r>
            <a:br>
              <a:rPr lang="nb-NO" noProof="0" dirty="0"/>
            </a:br>
            <a:r>
              <a:rPr lang="nb-NO" noProof="0" dirty="0"/>
              <a:t>(Hold </a:t>
            </a:r>
            <a:r>
              <a:rPr lang="nb-NO" noProof="0" dirty="0" err="1"/>
              <a:t>Shift</a:t>
            </a:r>
            <a:r>
              <a:rPr lang="nb-NO" noProof="0" dirty="0"/>
              <a:t> inne for å bevare forholdet mellom sidene.)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001" y="10736238"/>
            <a:ext cx="986381" cy="365125"/>
          </a:xfrm>
        </p:spPr>
        <p:txBody>
          <a:bodyPr/>
          <a:lstStyle/>
          <a:p>
            <a:fld id="{8A2E7723-9D0A-EF40-8CB8-B3C1314DD2A1}" type="datetime1">
              <a:rPr lang="nb-NO" smtClean="0"/>
              <a:t>28.08.2020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10736238"/>
            <a:ext cx="3048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8"/>
            <a:ext cx="521494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4381" y="1409457"/>
            <a:ext cx="3805238" cy="2656131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4382" y="4060825"/>
            <a:ext cx="2855450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tabLst>
                <a:tab pos="998935" algn="l"/>
              </a:tabLst>
              <a:defRPr sz="135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059CF52-7BF5-1D46-85DC-7999F21EBE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6381" y="476000"/>
            <a:ext cx="810000" cy="1080000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14D508E9-3971-2E41-B1E5-98EB4063DEC8}"/>
              </a:ext>
            </a:extLst>
          </p:cNvPr>
          <p:cNvSpPr txBox="1"/>
          <p:nvPr userDrawn="1"/>
        </p:nvSpPr>
        <p:spPr>
          <a:xfrm>
            <a:off x="521491" y="-213030"/>
            <a:ext cx="252650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600" dirty="0">
                <a:solidFill>
                  <a:schemeClr val="tx1"/>
                </a:solidFill>
              </a:rPr>
              <a:t>Tittellysbilde bilde negativ logo og bilde</a:t>
            </a:r>
          </a:p>
        </p:txBody>
      </p:sp>
      <p:sp>
        <p:nvSpPr>
          <p:cNvPr id="12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1600684" y="921423"/>
            <a:ext cx="2883840" cy="231358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sette inn skolenavn</a:t>
            </a:r>
          </a:p>
        </p:txBody>
      </p:sp>
    </p:spTree>
    <p:extLst>
      <p:ext uri="{BB962C8B-B14F-4D97-AF65-F5344CB8AC3E}">
        <p14:creationId xmlns:p14="http://schemas.microsoft.com/office/powerpoint/2010/main" val="37487118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blå">
    <p:bg>
      <p:bgPr>
        <a:solidFill>
          <a:srgbClr val="B3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00772" y="4060800"/>
            <a:ext cx="1522800" cy="2030400"/>
          </a:xfrm>
          <a:prstGeom prst="ellipse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marL="162000" indent="-162000">
              <a:buFont typeface="Arial" panose="020B0604020202020204" pitchFamily="34" charset="0"/>
              <a:buChar char="•"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001" y="10736238"/>
            <a:ext cx="986381" cy="365125"/>
          </a:xfrm>
        </p:spPr>
        <p:txBody>
          <a:bodyPr/>
          <a:lstStyle/>
          <a:p>
            <a:fld id="{402CE879-B090-2641-8BC3-AD9F1F5860E2}" type="datetime1">
              <a:rPr lang="nb-NO" smtClean="0"/>
              <a:t>28.08.2020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10736238"/>
            <a:ext cx="3048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8"/>
            <a:ext cx="521494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35" name="Tittel 34">
            <a:extLst>
              <a:ext uri="{FF2B5EF4-FFF2-40B4-BE49-F238E27FC236}">
                <a16:creationId xmlns:a16="http://schemas.microsoft.com/office/drawing/2014/main" id="{13593DB4-8276-BA48-85E6-903D48BB61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0"/>
            <a:ext cx="7623574" cy="6091200"/>
          </a:xfrm>
          <a:custGeom>
            <a:avLst/>
            <a:gdLst>
              <a:gd name="connsiteX0" fmla="*/ 0 w 10164765"/>
              <a:gd name="connsiteY0" fmla="*/ 0 h 6091200"/>
              <a:gd name="connsiteX1" fmla="*/ 7832037 w 10164765"/>
              <a:gd name="connsiteY1" fmla="*/ 0 h 6091200"/>
              <a:gd name="connsiteX2" fmla="*/ 8128001 w 10164765"/>
              <a:gd name="connsiteY2" fmla="*/ 0 h 6091200"/>
              <a:gd name="connsiteX3" fmla="*/ 10164765 w 10164765"/>
              <a:gd name="connsiteY3" fmla="*/ 0 h 6091200"/>
              <a:gd name="connsiteX4" fmla="*/ 10164765 w 10164765"/>
              <a:gd name="connsiteY4" fmla="*/ 4060824 h 6091200"/>
              <a:gd name="connsiteX5" fmla="*/ 8128001 w 10164765"/>
              <a:gd name="connsiteY5" fmla="*/ 4060824 h 6091200"/>
              <a:gd name="connsiteX6" fmla="*/ 8128001 w 10164765"/>
              <a:gd name="connsiteY6" fmla="*/ 6091200 h 6091200"/>
              <a:gd name="connsiteX7" fmla="*/ 0 w 10164765"/>
              <a:gd name="connsiteY7" fmla="*/ 6091200 h 60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64765" h="6091200">
                <a:moveTo>
                  <a:pt x="0" y="0"/>
                </a:moveTo>
                <a:lnTo>
                  <a:pt x="7832037" y="0"/>
                </a:lnTo>
                <a:lnTo>
                  <a:pt x="8128001" y="0"/>
                </a:lnTo>
                <a:lnTo>
                  <a:pt x="10164765" y="0"/>
                </a:lnTo>
                <a:lnTo>
                  <a:pt x="10164765" y="4060824"/>
                </a:lnTo>
                <a:lnTo>
                  <a:pt x="8128001" y="4060824"/>
                </a:lnTo>
                <a:lnTo>
                  <a:pt x="8128001" y="6091200"/>
                </a:lnTo>
                <a:lnTo>
                  <a:pt x="0" y="6091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10152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4382" y="4060825"/>
            <a:ext cx="3807619" cy="2032001"/>
          </a:xfrm>
        </p:spPr>
        <p:txBody>
          <a:bodyPr lIns="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tabLst>
                <a:tab pos="998935" algn="l"/>
              </a:tabLst>
              <a:defRPr sz="135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6457172" y="4536000"/>
            <a:ext cx="81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162000" indent="-162000">
              <a:buFont typeface="Arial" panose="020B0604020202020204" pitchFamily="34" charset="0"/>
              <a:buChar char="•"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301E017-7600-CA46-92E0-AFE66AACCA2B}"/>
              </a:ext>
            </a:extLst>
          </p:cNvPr>
          <p:cNvSpPr txBox="1"/>
          <p:nvPr userDrawn="1"/>
        </p:nvSpPr>
        <p:spPr>
          <a:xfrm>
            <a:off x="521491" y="-213030"/>
            <a:ext cx="252650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600" dirty="0">
                <a:solidFill>
                  <a:schemeClr val="tx1"/>
                </a:solidFill>
              </a:rPr>
              <a:t>Tittellysbilde blå 2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A2CEFB0E-6E2E-E543-BC09-F383E69BD8F9}"/>
              </a:ext>
            </a:extLst>
          </p:cNvPr>
          <p:cNvGrpSpPr/>
          <p:nvPr userDrawn="1"/>
        </p:nvGrpSpPr>
        <p:grpSpPr>
          <a:xfrm>
            <a:off x="-536972" y="-1306644"/>
            <a:ext cx="9681872" cy="8164644"/>
            <a:chOff x="-715963" y="-1306644"/>
            <a:chExt cx="12909163" cy="8164644"/>
          </a:xfrm>
        </p:grpSpPr>
        <p:grpSp>
          <p:nvGrpSpPr>
            <p:cNvPr id="11" name="Gruppe 10">
              <a:extLst>
                <a:ext uri="{FF2B5EF4-FFF2-40B4-BE49-F238E27FC236}">
                  <a16:creationId xmlns:a16="http://schemas.microsoft.com/office/drawing/2014/main" id="{25773BD9-6C2A-2E45-974B-021C79B8A0F6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8" name="Gruppe 27">
                <a:extLst>
                  <a:ext uri="{FF2B5EF4-FFF2-40B4-BE49-F238E27FC236}">
                    <a16:creationId xmlns:a16="http://schemas.microsoft.com/office/drawing/2014/main" id="{CE1E3804-3FB4-B048-A83B-BD3930892E37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2DD1FCA6-63FF-D74F-8775-0893249E07DF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525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8" name="Rektangel 57">
                  <a:extLst>
                    <a:ext uri="{FF2B5EF4-FFF2-40B4-BE49-F238E27FC236}">
                      <a16:creationId xmlns:a16="http://schemas.microsoft.com/office/drawing/2014/main" id="{C51286A6-4A53-C144-B97B-7421D8D5F11C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6C69A02B-063E-ED44-BDE5-424A23AF1FC5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83626417-CDF0-3D45-AD9E-DFECCB7DF8A5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911B6A58-11E5-D84E-ACC8-EC16AE1CDD00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id="{C8973C97-9370-2242-98E5-45E434DB7BDE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96AB93ED-0FBE-AB48-9789-5ADF0BB6197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5AB27E8C-8EEA-684B-A660-B8760E0FFB11}"/>
                  </a:ext>
                </a:extLst>
              </p:cNvPr>
              <p:cNvCxnSpPr>
                <a:cxnSpLocks/>
                <a:stCxn id="47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4D71D931-EF21-9C49-892F-B1B52A09E1F0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A99BAA48-C174-C544-9DA8-230A3B74C46F}"/>
                  </a:ext>
                </a:extLst>
              </p:cNvPr>
              <p:cNvCxnSpPr>
                <a:cxnSpLocks/>
                <a:stCxn id="45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E5B7B5DF-40F4-2144-A96E-54C9ECCCE7AD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E280C9BE-B73B-D749-99AF-3C90CFCE71D2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4EF346E5-FC21-CE43-9AE3-016F4F44336E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" name="Gruppe 37">
                <a:extLst>
                  <a:ext uri="{FF2B5EF4-FFF2-40B4-BE49-F238E27FC236}">
                    <a16:creationId xmlns:a16="http://schemas.microsoft.com/office/drawing/2014/main" id="{6276475C-D8D5-9E4D-A2E4-CA3DC1A814AC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7E8EEA4C-0FD9-594C-9B75-1346201C58DB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id="{BF66CA8E-1BAC-E949-A7E3-173F81960256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uppe 38">
                <a:extLst>
                  <a:ext uri="{FF2B5EF4-FFF2-40B4-BE49-F238E27FC236}">
                    <a16:creationId xmlns:a16="http://schemas.microsoft.com/office/drawing/2014/main" id="{D71E4EB9-B7E6-2C42-92FA-53442C24B4E1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C5F7686B-27B5-BE40-B329-00C01FBCD02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id="{9A68E00D-6901-4240-B8E5-1AA9F3DEA44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71D7352F-67A4-4049-990F-0382FC7DC49F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381DE301-98B9-644B-8D3D-17CC7FA7BDA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id="{7480F39F-7C7E-3A4E-8287-A036857FB1F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38DB9731-B50F-5544-B812-A6BC265BD77D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819C4AB6-0EC3-DE4F-9E18-DF8A52339E90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FAF932E7-9631-FB48-B48D-769CF895031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9CC4BE46-793A-0949-9E5E-5F57255DE9CF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98110600-5784-7F43-8FB1-692FE513BCA1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74D71D80-358C-8847-B0E9-593F373F1FA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id="{A519ED48-547D-BD45-BD12-B83B84F405FC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:a16="http://schemas.microsoft.com/office/drawing/2014/main" id="{0D553266-15E1-BA4D-B0C9-C6DEDB1BB5AF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:a16="http://schemas.microsoft.com/office/drawing/2014/main" id="{BB328E21-8E98-874B-8FA1-B13055BD5CD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C2254678-6CC1-8842-B1EA-AD4375B525A9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3405E8BE-58E7-F840-AEB4-9A58944BA448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E24FCE0A-347D-AC49-8F20-FA63B68732E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2F220C5E-10FD-9940-BE9D-E16B6DC8BDFD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525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7D16F1D6-C980-1049-9336-9A91B2AAE2B6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2698120B-A4D7-1B44-88F0-DD387E118BC1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8" name="Rett linje 17">
                <a:extLst>
                  <a:ext uri="{FF2B5EF4-FFF2-40B4-BE49-F238E27FC236}">
                    <a16:creationId xmlns:a16="http://schemas.microsoft.com/office/drawing/2014/main" id="{FCCAB6FB-CE03-4349-A7D8-D89B2EB35DB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547DB187-8151-3A4C-A344-EE86FDB1C1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5FC04980-CFB7-F94F-ABFC-97DEA76615A8}"/>
                  </a:ext>
                </a:extLst>
              </p:cNvPr>
              <p:cNvCxnSpPr>
                <a:cxnSpLocks/>
                <a:stCxn id="22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D1EBDDF6-5D28-E740-9468-AEFF2C0B38C8}"/>
                  </a:ext>
                </a:extLst>
              </p:cNvPr>
              <p:cNvCxnSpPr>
                <a:cxnSpLocks/>
                <a:stCxn id="22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ktangel 21">
                <a:extLst>
                  <a:ext uri="{FF2B5EF4-FFF2-40B4-BE49-F238E27FC236}">
                    <a16:creationId xmlns:a16="http://schemas.microsoft.com/office/drawing/2014/main" id="{3108A28A-8B03-4B4B-AED5-25C8F0B19A8E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3" name="Rett linje 22">
                <a:extLst>
                  <a:ext uri="{FF2B5EF4-FFF2-40B4-BE49-F238E27FC236}">
                    <a16:creationId xmlns:a16="http://schemas.microsoft.com/office/drawing/2014/main" id="{9EE85A3A-C811-B446-960C-CD4E7BF5F92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ktangel 23">
                <a:extLst>
                  <a:ext uri="{FF2B5EF4-FFF2-40B4-BE49-F238E27FC236}">
                    <a16:creationId xmlns:a16="http://schemas.microsoft.com/office/drawing/2014/main" id="{D6200BCF-D719-1C47-A25F-61C92A75946F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id="{A79962BC-9B09-5E44-9541-31DFDF625EE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25DB8EF8-C74F-B040-AEC6-C512AD846CDF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3FF8B9DD-9221-E949-AEDD-F9A74EABB77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81039E17-039C-B545-AB44-BB92A2233FF0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6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3" name="Gruppe 62">
            <a:extLst>
              <a:ext uri="{FF2B5EF4-FFF2-40B4-BE49-F238E27FC236}">
                <a16:creationId xmlns:a16="http://schemas.microsoft.com/office/drawing/2014/main" id="{F1ADFE04-EE3E-6540-9B03-18959FBECFE3}"/>
              </a:ext>
            </a:extLst>
          </p:cNvPr>
          <p:cNvGrpSpPr/>
          <p:nvPr userDrawn="1"/>
        </p:nvGrpSpPr>
        <p:grpSpPr>
          <a:xfrm>
            <a:off x="9189578" y="2"/>
            <a:ext cx="873875" cy="6855561"/>
            <a:chOff x="12252770" y="1"/>
            <a:chExt cx="1165167" cy="6855561"/>
          </a:xfrm>
        </p:grpSpPr>
        <p:grpSp>
          <p:nvGrpSpPr>
            <p:cNvPr id="64" name="Gruppe 63">
              <a:extLst>
                <a:ext uri="{FF2B5EF4-FFF2-40B4-BE49-F238E27FC236}">
                  <a16:creationId xmlns:a16="http://schemas.microsoft.com/office/drawing/2014/main" id="{95C1A217-232F-4B4A-9394-743F1BD48A8D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8" name="Rektangel 67">
                <a:extLst>
                  <a:ext uri="{FF2B5EF4-FFF2-40B4-BE49-F238E27FC236}">
                    <a16:creationId xmlns:a16="http://schemas.microsoft.com/office/drawing/2014/main" id="{8B361F0E-9D84-9E4F-B02A-7589E3B43BEB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sz="1350"/>
              </a:p>
            </p:txBody>
          </p:sp>
          <p:grpSp>
            <p:nvGrpSpPr>
              <p:cNvPr id="69" name="Gruppe 68">
                <a:extLst>
                  <a:ext uri="{FF2B5EF4-FFF2-40B4-BE49-F238E27FC236}">
                    <a16:creationId xmlns:a16="http://schemas.microsoft.com/office/drawing/2014/main" id="{44CA9DC8-6B4E-3E4C-BD7B-67854CCA423D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0" name="Gruppe 69">
                  <a:extLst>
                    <a:ext uri="{FF2B5EF4-FFF2-40B4-BE49-F238E27FC236}">
                      <a16:creationId xmlns:a16="http://schemas.microsoft.com/office/drawing/2014/main" id="{65692D11-923F-9745-9987-339139695FB4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2CB976BB-AA30-494E-A52E-D3878707F9D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C3B95ACC-0F07-7945-B423-22C36C2A5BE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398EF249-1BFC-A245-BC65-16A055F1359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</p:grpSp>
            <p:grpSp>
              <p:nvGrpSpPr>
                <p:cNvPr id="71" name="Gruppe 70">
                  <a:extLst>
                    <a:ext uri="{FF2B5EF4-FFF2-40B4-BE49-F238E27FC236}">
                      <a16:creationId xmlns:a16="http://schemas.microsoft.com/office/drawing/2014/main" id="{1F4B5ECA-11DC-2C43-89FD-E5EDCAE7B17D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F991E1A1-2B6E-9A47-94CB-C1F69C29A4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30E67804-6891-044F-AC03-5FB46C753AC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CE2D0E14-F4AF-1441-822C-CB31DC4CC28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</p:grpSp>
            <p:grpSp>
              <p:nvGrpSpPr>
                <p:cNvPr id="72" name="Gruppe 71">
                  <a:extLst>
                    <a:ext uri="{FF2B5EF4-FFF2-40B4-BE49-F238E27FC236}">
                      <a16:creationId xmlns:a16="http://schemas.microsoft.com/office/drawing/2014/main" id="{BE3BE825-B4C7-9949-94F8-330CB1476A2A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15A9F73D-BD78-7445-98FB-38237CC2393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04C8BBD2-DB89-784C-9ECA-DFA7EE4DEF2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267457C0-3882-1A4C-90A1-755B3E92E3B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D62DDE87-9F8F-5742-B1C7-17AF551CD05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</p:grpSp>
          </p:grpSp>
        </p:grpSp>
        <p:sp>
          <p:nvSpPr>
            <p:cNvPr id="65" name="TekstSylinder 64">
              <a:extLst>
                <a:ext uri="{FF2B5EF4-FFF2-40B4-BE49-F238E27FC236}">
                  <a16:creationId xmlns:a16="http://schemas.microsoft.com/office/drawing/2014/main" id="{CC9F18B0-88B8-BB48-9124-890666E6CA0E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6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6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6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sz="1350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6" name="Vinkel 65">
              <a:extLst>
                <a:ext uri="{FF2B5EF4-FFF2-40B4-BE49-F238E27FC236}">
                  <a16:creationId xmlns:a16="http://schemas.microsoft.com/office/drawing/2014/main" id="{1F90B3BD-0392-1841-8022-BB65FE32B91B}"/>
                </a:ext>
              </a:extLst>
            </p:cNvPr>
            <p:cNvCxnSpPr>
              <a:cxnSpLocks/>
              <a:stCxn id="80" idx="3"/>
              <a:endCxn id="77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kstSylinder 66">
              <a:extLst>
                <a:ext uri="{FF2B5EF4-FFF2-40B4-BE49-F238E27FC236}">
                  <a16:creationId xmlns:a16="http://schemas.microsoft.com/office/drawing/2014/main" id="{AB1D2792-C57C-9548-A4F1-896EE0C46A7C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525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  <p:sp>
        <p:nvSpPr>
          <p:cNvPr id="83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761400" y="480902"/>
            <a:ext cx="2883840" cy="231358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sette inn skolenavn</a:t>
            </a:r>
          </a:p>
        </p:txBody>
      </p:sp>
    </p:spTree>
    <p:extLst>
      <p:ext uri="{BB962C8B-B14F-4D97-AF65-F5344CB8AC3E}">
        <p14:creationId xmlns:p14="http://schemas.microsoft.com/office/powerpoint/2010/main" val="30774851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grøn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00772" y="4060800"/>
            <a:ext cx="1522800" cy="2030400"/>
          </a:xfrm>
          <a:prstGeom prst="ellipse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marL="162000" indent="-162000">
              <a:buFont typeface="Arial" panose="020B0604020202020204" pitchFamily="34" charset="0"/>
              <a:buChar char="•"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001" y="10736238"/>
            <a:ext cx="986381" cy="365125"/>
          </a:xfrm>
        </p:spPr>
        <p:txBody>
          <a:bodyPr/>
          <a:lstStyle/>
          <a:p>
            <a:fld id="{F3389B6A-FD25-C14D-9DE8-9CA2A9B3F5D0}" type="datetime1">
              <a:rPr lang="nb-NO" smtClean="0"/>
              <a:t>28.08.2020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10736238"/>
            <a:ext cx="3048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8"/>
            <a:ext cx="521494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35" name="Tittel 34">
            <a:extLst>
              <a:ext uri="{FF2B5EF4-FFF2-40B4-BE49-F238E27FC236}">
                <a16:creationId xmlns:a16="http://schemas.microsoft.com/office/drawing/2014/main" id="{13593DB4-8276-BA48-85E6-903D48BB61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0"/>
            <a:ext cx="7623574" cy="6091200"/>
          </a:xfrm>
          <a:custGeom>
            <a:avLst/>
            <a:gdLst>
              <a:gd name="connsiteX0" fmla="*/ 0 w 10164765"/>
              <a:gd name="connsiteY0" fmla="*/ 0 h 6091200"/>
              <a:gd name="connsiteX1" fmla="*/ 7832037 w 10164765"/>
              <a:gd name="connsiteY1" fmla="*/ 0 h 6091200"/>
              <a:gd name="connsiteX2" fmla="*/ 8128001 w 10164765"/>
              <a:gd name="connsiteY2" fmla="*/ 0 h 6091200"/>
              <a:gd name="connsiteX3" fmla="*/ 10164765 w 10164765"/>
              <a:gd name="connsiteY3" fmla="*/ 0 h 6091200"/>
              <a:gd name="connsiteX4" fmla="*/ 10164765 w 10164765"/>
              <a:gd name="connsiteY4" fmla="*/ 4060824 h 6091200"/>
              <a:gd name="connsiteX5" fmla="*/ 8128001 w 10164765"/>
              <a:gd name="connsiteY5" fmla="*/ 4060824 h 6091200"/>
              <a:gd name="connsiteX6" fmla="*/ 8128001 w 10164765"/>
              <a:gd name="connsiteY6" fmla="*/ 6091200 h 6091200"/>
              <a:gd name="connsiteX7" fmla="*/ 0 w 10164765"/>
              <a:gd name="connsiteY7" fmla="*/ 6091200 h 60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64765" h="6091200">
                <a:moveTo>
                  <a:pt x="0" y="0"/>
                </a:moveTo>
                <a:lnTo>
                  <a:pt x="7832037" y="0"/>
                </a:lnTo>
                <a:lnTo>
                  <a:pt x="8128001" y="0"/>
                </a:lnTo>
                <a:lnTo>
                  <a:pt x="10164765" y="0"/>
                </a:lnTo>
                <a:lnTo>
                  <a:pt x="10164765" y="4060824"/>
                </a:lnTo>
                <a:lnTo>
                  <a:pt x="8128001" y="4060824"/>
                </a:lnTo>
                <a:lnTo>
                  <a:pt x="8128001" y="6091200"/>
                </a:lnTo>
                <a:lnTo>
                  <a:pt x="0" y="60912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10152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4382" y="4060825"/>
            <a:ext cx="3807619" cy="2032001"/>
          </a:xfrm>
        </p:spPr>
        <p:txBody>
          <a:bodyPr lIns="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tabLst>
                <a:tab pos="998935" algn="l"/>
              </a:tabLst>
              <a:defRPr sz="135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6457172" y="4536000"/>
            <a:ext cx="81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162000" indent="-162000">
              <a:buFont typeface="Arial" panose="020B0604020202020204" pitchFamily="34" charset="0"/>
              <a:buChar char="•"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2D14BDF1-2A90-4C4F-BA2B-7F6522FF65B5}"/>
              </a:ext>
            </a:extLst>
          </p:cNvPr>
          <p:cNvSpPr txBox="1"/>
          <p:nvPr userDrawn="1"/>
        </p:nvSpPr>
        <p:spPr>
          <a:xfrm>
            <a:off x="521491" y="-213030"/>
            <a:ext cx="252650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600" dirty="0">
                <a:solidFill>
                  <a:schemeClr val="tx1"/>
                </a:solidFill>
              </a:rPr>
              <a:t>Tittellysbilde grønn 2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CA73EC58-B81D-1343-BECD-7BE22166A632}"/>
              </a:ext>
            </a:extLst>
          </p:cNvPr>
          <p:cNvGrpSpPr/>
          <p:nvPr userDrawn="1"/>
        </p:nvGrpSpPr>
        <p:grpSpPr>
          <a:xfrm>
            <a:off x="-536972" y="-1306644"/>
            <a:ext cx="9681872" cy="8164644"/>
            <a:chOff x="-715963" y="-1306644"/>
            <a:chExt cx="12909163" cy="8164644"/>
          </a:xfrm>
        </p:grpSpPr>
        <p:grpSp>
          <p:nvGrpSpPr>
            <p:cNvPr id="11" name="Gruppe 10">
              <a:extLst>
                <a:ext uri="{FF2B5EF4-FFF2-40B4-BE49-F238E27FC236}">
                  <a16:creationId xmlns:a16="http://schemas.microsoft.com/office/drawing/2014/main" id="{98545F2A-C3D6-6145-8378-9C4DEFC2315B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8" name="Gruppe 27">
                <a:extLst>
                  <a:ext uri="{FF2B5EF4-FFF2-40B4-BE49-F238E27FC236}">
                    <a16:creationId xmlns:a16="http://schemas.microsoft.com/office/drawing/2014/main" id="{0C440F38-FCAE-114E-A0A3-290FE3FC797F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1C258BA7-48BF-4A48-BCE1-FD5F3604B88A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525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8" name="Rektangel 57">
                  <a:extLst>
                    <a:ext uri="{FF2B5EF4-FFF2-40B4-BE49-F238E27FC236}">
                      <a16:creationId xmlns:a16="http://schemas.microsoft.com/office/drawing/2014/main" id="{303B0FFA-20EE-8E4B-AD92-AF02D5B78262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7CD15456-9284-5C43-B52C-1398B9847830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BFBB3753-6E1B-2249-9F94-FF1BD069810D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2CA567F6-5C86-3D4C-93BE-0FA9B7564F4A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id="{ABA6A2CC-207D-3A40-B178-AF483D277A43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0FBE7B59-EDE7-FC45-8291-EC9F24EAC74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B7858252-7942-E24C-98C4-3AA7C7F1B828}"/>
                  </a:ext>
                </a:extLst>
              </p:cNvPr>
              <p:cNvCxnSpPr>
                <a:cxnSpLocks/>
                <a:stCxn id="47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64D59320-3EAA-874A-B2AF-F528C955FE59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A0B02A43-EC42-604E-8D29-9FAC26EC76AE}"/>
                  </a:ext>
                </a:extLst>
              </p:cNvPr>
              <p:cNvCxnSpPr>
                <a:cxnSpLocks/>
                <a:stCxn id="45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5771DF48-7CAA-AC47-852B-372114228A08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0FDBCEF2-58FB-9845-A52D-DCF765B4E985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D117461F-5CA4-1F4B-831C-1AAB4CD6C4C2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" name="Gruppe 37">
                <a:extLst>
                  <a:ext uri="{FF2B5EF4-FFF2-40B4-BE49-F238E27FC236}">
                    <a16:creationId xmlns:a16="http://schemas.microsoft.com/office/drawing/2014/main" id="{380B0443-0D5A-D449-89D7-A2A8FDE3A164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C86A7618-0DB5-8240-9F89-ECF83C03DCC1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id="{7728A9C4-B7FB-9F4B-A6D7-F12D47711401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uppe 38">
                <a:extLst>
                  <a:ext uri="{FF2B5EF4-FFF2-40B4-BE49-F238E27FC236}">
                    <a16:creationId xmlns:a16="http://schemas.microsoft.com/office/drawing/2014/main" id="{644B8BE9-288A-0B40-B03E-7CBED3D76E22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98278179-F34F-8243-BC74-99D1D4F654D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id="{01B2B9AB-FF32-3649-9762-3C1443622C2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940F2E12-51DE-0F49-BD92-97BD7119765D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80DD5754-16F1-1541-8222-AB968DB27F89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id="{29CCCF04-0F22-C441-A495-58F05416DE4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5AF34A0E-4929-3545-88D6-63A9D61F7160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882124F0-4316-C54C-A8F0-EE6432FB19BE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DA437C8B-7F54-2745-A5EB-6A25F00FCEE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6D497A15-D042-5549-B971-DD27DE7FA83A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8E6DA4C1-6C07-D141-AB2C-895ACC87518E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78595C5E-E2C3-8642-962D-9490937496F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id="{AD1EF88F-6A5B-814F-BED8-EEC9B4321C72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:a16="http://schemas.microsoft.com/office/drawing/2014/main" id="{798158E4-CA6D-DD4D-93FA-0D7026D33F2C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:a16="http://schemas.microsoft.com/office/drawing/2014/main" id="{F7081DB2-1A96-D34C-85A2-30AAB9167AC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5A15D91B-2203-4C4F-B9CE-DD88A9779834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DFAECE7A-91B3-254B-A5EC-5F9A609F24CB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4EB8F6CE-DCE1-E540-A1F3-3DF98E5C1644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508A3BB4-CF61-154A-B862-7CD975916220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525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DBA81579-1C47-AA42-83B4-DA825B5174D1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7020AB65-8408-FD4D-A8F1-CB785247F70E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8" name="Rett linje 17">
                <a:extLst>
                  <a:ext uri="{FF2B5EF4-FFF2-40B4-BE49-F238E27FC236}">
                    <a16:creationId xmlns:a16="http://schemas.microsoft.com/office/drawing/2014/main" id="{E5B654C7-CCD0-774C-BB3C-C28BC139BCF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BC72FA31-30CF-9E43-A5D8-0A12AE2E03C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E4EF1964-CE88-6F43-8FCB-965AD5D47360}"/>
                  </a:ext>
                </a:extLst>
              </p:cNvPr>
              <p:cNvCxnSpPr>
                <a:cxnSpLocks/>
                <a:stCxn id="22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BE6ACA77-C963-ED4B-A7CD-953586C1F365}"/>
                  </a:ext>
                </a:extLst>
              </p:cNvPr>
              <p:cNvCxnSpPr>
                <a:cxnSpLocks/>
                <a:stCxn id="22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ktangel 21">
                <a:extLst>
                  <a:ext uri="{FF2B5EF4-FFF2-40B4-BE49-F238E27FC236}">
                    <a16:creationId xmlns:a16="http://schemas.microsoft.com/office/drawing/2014/main" id="{540ABEBC-CB63-BD48-A013-8B91844EF6E6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3" name="Rett linje 22">
                <a:extLst>
                  <a:ext uri="{FF2B5EF4-FFF2-40B4-BE49-F238E27FC236}">
                    <a16:creationId xmlns:a16="http://schemas.microsoft.com/office/drawing/2014/main" id="{4763C470-9706-6744-9718-16CBCEFABD2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ktangel 23">
                <a:extLst>
                  <a:ext uri="{FF2B5EF4-FFF2-40B4-BE49-F238E27FC236}">
                    <a16:creationId xmlns:a16="http://schemas.microsoft.com/office/drawing/2014/main" id="{0A73263A-533A-314E-A460-EE3E4CF008CF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id="{628EECC1-B139-7F4B-85B2-F87D8CC811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DB1FB239-05C4-D148-9ACC-922F8FB0847B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2EB79A4D-645E-914B-AFE6-77A14125500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3CF8382F-DDD8-7641-ADF1-3318CC9C23AA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6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3" name="Gruppe 62">
            <a:extLst>
              <a:ext uri="{FF2B5EF4-FFF2-40B4-BE49-F238E27FC236}">
                <a16:creationId xmlns:a16="http://schemas.microsoft.com/office/drawing/2014/main" id="{D8E6AE4E-FC75-C448-A656-FDE1E20C6701}"/>
              </a:ext>
            </a:extLst>
          </p:cNvPr>
          <p:cNvGrpSpPr/>
          <p:nvPr userDrawn="1"/>
        </p:nvGrpSpPr>
        <p:grpSpPr>
          <a:xfrm>
            <a:off x="9189578" y="2"/>
            <a:ext cx="873875" cy="6855561"/>
            <a:chOff x="12252770" y="1"/>
            <a:chExt cx="1165167" cy="6855561"/>
          </a:xfrm>
        </p:grpSpPr>
        <p:grpSp>
          <p:nvGrpSpPr>
            <p:cNvPr id="64" name="Gruppe 63">
              <a:extLst>
                <a:ext uri="{FF2B5EF4-FFF2-40B4-BE49-F238E27FC236}">
                  <a16:creationId xmlns:a16="http://schemas.microsoft.com/office/drawing/2014/main" id="{58ECE7ED-CBB8-2746-8C2E-F47DD6D0F6C4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8" name="Rektangel 67">
                <a:extLst>
                  <a:ext uri="{FF2B5EF4-FFF2-40B4-BE49-F238E27FC236}">
                    <a16:creationId xmlns:a16="http://schemas.microsoft.com/office/drawing/2014/main" id="{C34A8E35-2854-C844-B9B4-7F06E8243E97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sz="1350"/>
              </a:p>
            </p:txBody>
          </p:sp>
          <p:grpSp>
            <p:nvGrpSpPr>
              <p:cNvPr id="69" name="Gruppe 68">
                <a:extLst>
                  <a:ext uri="{FF2B5EF4-FFF2-40B4-BE49-F238E27FC236}">
                    <a16:creationId xmlns:a16="http://schemas.microsoft.com/office/drawing/2014/main" id="{E6D95DA6-F15F-4E48-8C5A-34FC2B266E05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0" name="Gruppe 69">
                  <a:extLst>
                    <a:ext uri="{FF2B5EF4-FFF2-40B4-BE49-F238E27FC236}">
                      <a16:creationId xmlns:a16="http://schemas.microsoft.com/office/drawing/2014/main" id="{1E0CBBC1-BA03-284C-BC73-A1E4420076C8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4AA5AC15-400C-9F48-B004-96887BE0847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41BD9D46-4EA0-0B43-80D8-D042F08E72C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DBCD0115-0D9F-B940-9867-EEDC8DC8893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</p:grpSp>
            <p:grpSp>
              <p:nvGrpSpPr>
                <p:cNvPr id="71" name="Gruppe 70">
                  <a:extLst>
                    <a:ext uri="{FF2B5EF4-FFF2-40B4-BE49-F238E27FC236}">
                      <a16:creationId xmlns:a16="http://schemas.microsoft.com/office/drawing/2014/main" id="{FE81ED9C-C0CF-0449-8720-9ADEA37C2F78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685BDCC4-F4F4-E143-97AC-2B6E6EB7059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47D32540-00F9-704B-BB6A-B14D91B2D27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FFA5A7FF-22DB-B543-8C4B-4371CA62E59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</p:grpSp>
            <p:grpSp>
              <p:nvGrpSpPr>
                <p:cNvPr id="72" name="Gruppe 71">
                  <a:extLst>
                    <a:ext uri="{FF2B5EF4-FFF2-40B4-BE49-F238E27FC236}">
                      <a16:creationId xmlns:a16="http://schemas.microsoft.com/office/drawing/2014/main" id="{F39620A5-1A0E-1247-85A4-403B1CFEB717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FB4740A7-1AA7-C04C-A348-074D1583D0F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24370059-761D-274E-96F5-C9B8468193B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0DC7604D-F0E0-C74F-B975-C2D8E10126D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AACAB3F1-7AE7-1145-8656-5DD3A276744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</p:grpSp>
          </p:grpSp>
        </p:grpSp>
        <p:sp>
          <p:nvSpPr>
            <p:cNvPr id="65" name="TekstSylinder 64">
              <a:extLst>
                <a:ext uri="{FF2B5EF4-FFF2-40B4-BE49-F238E27FC236}">
                  <a16:creationId xmlns:a16="http://schemas.microsoft.com/office/drawing/2014/main" id="{696E99BF-DACB-AB42-8E9A-E6C1C283194C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6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6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6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sz="1350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6" name="Vinkel 65">
              <a:extLst>
                <a:ext uri="{FF2B5EF4-FFF2-40B4-BE49-F238E27FC236}">
                  <a16:creationId xmlns:a16="http://schemas.microsoft.com/office/drawing/2014/main" id="{FAC5C4F4-DA97-6A4C-8DAC-4E5EDD44CCED}"/>
                </a:ext>
              </a:extLst>
            </p:cNvPr>
            <p:cNvCxnSpPr>
              <a:cxnSpLocks/>
              <a:stCxn id="80" idx="3"/>
              <a:endCxn id="77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kstSylinder 66">
              <a:extLst>
                <a:ext uri="{FF2B5EF4-FFF2-40B4-BE49-F238E27FC236}">
                  <a16:creationId xmlns:a16="http://schemas.microsoft.com/office/drawing/2014/main" id="{545A59B3-0467-4144-870A-8F719ED382ED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525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  <p:sp>
        <p:nvSpPr>
          <p:cNvPr id="83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761400" y="480902"/>
            <a:ext cx="2883840" cy="231358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sette inn skolenavn</a:t>
            </a:r>
          </a:p>
        </p:txBody>
      </p:sp>
    </p:spTree>
    <p:extLst>
      <p:ext uri="{BB962C8B-B14F-4D97-AF65-F5344CB8AC3E}">
        <p14:creationId xmlns:p14="http://schemas.microsoft.com/office/powerpoint/2010/main" val="17570745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gu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tel 33">
            <a:extLst>
              <a:ext uri="{FF2B5EF4-FFF2-40B4-BE49-F238E27FC236}">
                <a16:creationId xmlns:a16="http://schemas.microsoft.com/office/drawing/2014/main" id="{A3816B5A-BCB5-0F46-87EA-8478916C49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1"/>
            <a:ext cx="9144000" cy="6092825"/>
          </a:xfrm>
          <a:custGeom>
            <a:avLst/>
            <a:gdLst>
              <a:gd name="connsiteX0" fmla="*/ 0 w 12192000"/>
              <a:gd name="connsiteY0" fmla="*/ 0 h 6092825"/>
              <a:gd name="connsiteX1" fmla="*/ 12192000 w 12192000"/>
              <a:gd name="connsiteY1" fmla="*/ 0 h 6092825"/>
              <a:gd name="connsiteX2" fmla="*/ 12192000 w 12192000"/>
              <a:gd name="connsiteY2" fmla="*/ 4062425 h 6092825"/>
              <a:gd name="connsiteX3" fmla="*/ 10161600 w 12192000"/>
              <a:gd name="connsiteY3" fmla="*/ 4062425 h 6092825"/>
              <a:gd name="connsiteX4" fmla="*/ 10161600 w 12192000"/>
              <a:gd name="connsiteY4" fmla="*/ 6092825 h 6092825"/>
              <a:gd name="connsiteX5" fmla="*/ 0 w 12192000"/>
              <a:gd name="connsiteY5" fmla="*/ 6092825 h 6092825"/>
              <a:gd name="connsiteX6" fmla="*/ 0 w 12192000"/>
              <a:gd name="connsiteY6" fmla="*/ 2030401 h 6092825"/>
              <a:gd name="connsiteX7" fmla="*/ 2030400 w 12192000"/>
              <a:gd name="connsiteY7" fmla="*/ 2030401 h 6092825"/>
              <a:gd name="connsiteX8" fmla="*/ 2030400 w 12192000"/>
              <a:gd name="connsiteY8" fmla="*/ 1 h 6092825"/>
              <a:gd name="connsiteX9" fmla="*/ 0 w 12192000"/>
              <a:gd name="connsiteY9" fmla="*/ 1 h 609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092825">
                <a:moveTo>
                  <a:pt x="0" y="0"/>
                </a:moveTo>
                <a:lnTo>
                  <a:pt x="12192000" y="0"/>
                </a:lnTo>
                <a:lnTo>
                  <a:pt x="12192000" y="4062425"/>
                </a:lnTo>
                <a:lnTo>
                  <a:pt x="10161600" y="4062425"/>
                </a:lnTo>
                <a:lnTo>
                  <a:pt x="10161600" y="6092825"/>
                </a:lnTo>
                <a:lnTo>
                  <a:pt x="0" y="6092825"/>
                </a:lnTo>
                <a:lnTo>
                  <a:pt x="0" y="2030401"/>
                </a:lnTo>
                <a:lnTo>
                  <a:pt x="2030400" y="2030401"/>
                </a:lnTo>
                <a:lnTo>
                  <a:pt x="203040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25344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27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1600"/>
            <a:ext cx="1522800" cy="2030400"/>
          </a:xfrm>
          <a:prstGeom prst="ellipse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162000" indent="-162000">
              <a:buFont typeface="Arial" panose="020B0604020202020204" pitchFamily="34" charset="0"/>
              <a:buChar char="•"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001" y="10736238"/>
            <a:ext cx="986381" cy="365125"/>
          </a:xfrm>
        </p:spPr>
        <p:txBody>
          <a:bodyPr/>
          <a:lstStyle/>
          <a:p>
            <a:fld id="{2CE51D89-216F-C248-97B9-E62942BAB32E}" type="datetime1">
              <a:rPr lang="nb-NO" smtClean="0"/>
              <a:t>28.08.2020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10736238"/>
            <a:ext cx="3048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8"/>
            <a:ext cx="521494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6381" y="4060825"/>
            <a:ext cx="6091200" cy="2032001"/>
          </a:xfrm>
        </p:spPr>
        <p:txBody>
          <a:bodyPr lIns="50760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tabLst>
                <a:tab pos="998935" algn="l"/>
              </a:tabLst>
              <a:defRPr sz="135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354028" y="476800"/>
            <a:ext cx="81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162000" indent="-162000">
              <a:buFont typeface="Arial" panose="020B0604020202020204" pitchFamily="34" charset="0"/>
              <a:buChar char="•"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5" name="Plassholder for tekst 34">
            <a:extLst>
              <a:ext uri="{FF2B5EF4-FFF2-40B4-BE49-F238E27FC236}">
                <a16:creationId xmlns:a16="http://schemas.microsoft.com/office/drawing/2014/main" id="{D14C1774-FEBF-524B-97FE-D812858FF61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35600" y="4060800"/>
            <a:ext cx="1522800" cy="2030400"/>
          </a:xfrm>
          <a:prstGeom prst="ellipse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ED97E241-441B-154C-8B0B-E43418F1C4F4}"/>
              </a:ext>
            </a:extLst>
          </p:cNvPr>
          <p:cNvSpPr txBox="1"/>
          <p:nvPr userDrawn="1"/>
        </p:nvSpPr>
        <p:spPr>
          <a:xfrm>
            <a:off x="521491" y="-213030"/>
            <a:ext cx="252650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600" dirty="0">
                <a:solidFill>
                  <a:schemeClr val="tx1"/>
                </a:solidFill>
              </a:rPr>
              <a:t>Tittellysbilde gul 2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6F5B8C66-1CFA-8E4A-A685-9B6592A5C79E}"/>
              </a:ext>
            </a:extLst>
          </p:cNvPr>
          <p:cNvGrpSpPr/>
          <p:nvPr userDrawn="1"/>
        </p:nvGrpSpPr>
        <p:grpSpPr>
          <a:xfrm>
            <a:off x="-536972" y="-1306644"/>
            <a:ext cx="9681872" cy="8164644"/>
            <a:chOff x="-715963" y="-1306644"/>
            <a:chExt cx="12909163" cy="8164644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BAEDC404-7A8D-D34C-85C5-28170069557A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9" name="Gruppe 28">
                <a:extLst>
                  <a:ext uri="{FF2B5EF4-FFF2-40B4-BE49-F238E27FC236}">
                    <a16:creationId xmlns:a16="http://schemas.microsoft.com/office/drawing/2014/main" id="{B3C9C108-801A-1E4F-8327-16BD7FB1609A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6B934F32-34B2-D14B-9309-D0BABA67DC1D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525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2B4B1CD0-0C39-F84F-A5EA-63BD73E85D55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16469B96-6FDC-C149-942D-617F43FC7392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id="{24A507F6-E1C9-C246-8885-AA13FE0EA30F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3" name="Rektangel 62">
                  <a:extLst>
                    <a:ext uri="{FF2B5EF4-FFF2-40B4-BE49-F238E27FC236}">
                      <a16:creationId xmlns:a16="http://schemas.microsoft.com/office/drawing/2014/main" id="{90E228E5-638D-0743-961E-8CE690BAD50C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4" name="Rektangel 63">
                  <a:extLst>
                    <a:ext uri="{FF2B5EF4-FFF2-40B4-BE49-F238E27FC236}">
                      <a16:creationId xmlns:a16="http://schemas.microsoft.com/office/drawing/2014/main" id="{EA59EC3B-E979-E94E-A948-CF5472D9032A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8896EC2B-F349-584F-9569-546A8642A73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5B3751CF-5F65-FF47-B4FB-6A4E385E4ECF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0E8F8FAE-2108-954E-B3FE-91C28B9023F5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A6C76CE5-7D90-6B41-9E88-AAACD5939A9F}"/>
                  </a:ext>
                </a:extLst>
              </p:cNvPr>
              <p:cNvCxnSpPr>
                <a:cxnSpLocks/>
                <a:stCxn id="47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66DCBEA6-E67F-744B-B232-9BDD5B075769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48F4DC35-4D74-F24D-BB7A-B698029B2A53}"/>
                  </a:ext>
                </a:extLst>
              </p:cNvPr>
              <p:cNvCxnSpPr>
                <a:cxnSpLocks/>
                <a:stCxn id="57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Rett linje 38">
                <a:extLst>
                  <a:ext uri="{FF2B5EF4-FFF2-40B4-BE49-F238E27FC236}">
                    <a16:creationId xmlns:a16="http://schemas.microsoft.com/office/drawing/2014/main" id="{EEB4398D-8E8A-C34C-B0ED-301EDB99ED87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B99A4063-FB57-894F-A1DF-9E510F9CE6DE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D1EE6DAC-4A77-CB4C-A7CD-06D56C10A1FF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8" name="Rett linje 57">
                  <a:extLst>
                    <a:ext uri="{FF2B5EF4-FFF2-40B4-BE49-F238E27FC236}">
                      <a16:creationId xmlns:a16="http://schemas.microsoft.com/office/drawing/2014/main" id="{7368DF10-2AAA-A746-9C21-72F7C724B546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7D2CE8FB-E9D2-0546-AA7D-471399582B6C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F23C4951-9685-3545-B9C6-43A452676DD4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id="{E4B2CAAA-FBA4-E743-8D89-9824E9F6BD4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306D5E43-7449-4D4E-8033-A7D0C355F476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CFC2647F-369F-0548-9CBC-4E21E5F8468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id="{ADFA3ADE-F8E6-8144-899C-D0CA2C1532F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id="{EB86E87E-B483-4745-A05C-77E546A70A92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0F2358AA-821B-8C4D-9445-DFD0F9F16E75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id="{150558E8-E64E-9E47-AB1F-C8F03A6DB57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uppe 43">
                <a:extLst>
                  <a:ext uri="{FF2B5EF4-FFF2-40B4-BE49-F238E27FC236}">
                    <a16:creationId xmlns:a16="http://schemas.microsoft.com/office/drawing/2014/main" id="{0C2F8E6E-EF55-AD4E-BCCC-AB52DD28BBE4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CB3FB46E-0A1A-8E4A-A7BF-29B5EB5F3FC9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F13C510D-2223-2047-B430-A5FA5936FD8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uppe 44">
                <a:extLst>
                  <a:ext uri="{FF2B5EF4-FFF2-40B4-BE49-F238E27FC236}">
                    <a16:creationId xmlns:a16="http://schemas.microsoft.com/office/drawing/2014/main" id="{E03CE588-E5C3-8147-B150-62705F720A5A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FB16F937-0FA1-D74A-8485-678BCB150BAA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7760DE8C-B39E-574A-9173-7EBC593BE85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269A18C3-1DB1-7D42-A1DE-2556C96837C8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63B9EA85-76AF-0A4D-A769-84D8A44DE592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E445B2F1-4266-2E47-8995-B7A84C53C116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6A93AB89-8F98-844E-8A1F-B6B69793F15C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525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46699D1C-3733-ED43-98A4-B2E617E16AFD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D35F1BF0-2E86-844C-8F31-C0FC3A3578C9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0B2B4C6A-C1C8-2B4C-943A-9635356B785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F7BD6B52-2161-3044-AFBA-6B158E5B079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11B9966E-AE71-3041-BD0A-C1D86CAD51D7}"/>
                  </a:ext>
                </a:extLst>
              </p:cNvPr>
              <p:cNvCxnSpPr>
                <a:cxnSpLocks/>
                <a:stCxn id="2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4B58C7B1-58B8-5A4C-9012-B9A463050D5C}"/>
                  </a:ext>
                </a:extLst>
              </p:cNvPr>
              <p:cNvCxnSpPr>
                <a:cxnSpLocks/>
                <a:stCxn id="2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ktangel 22">
                <a:extLst>
                  <a:ext uri="{FF2B5EF4-FFF2-40B4-BE49-F238E27FC236}">
                    <a16:creationId xmlns:a16="http://schemas.microsoft.com/office/drawing/2014/main" id="{325965AA-8A37-F34A-9395-0549AAB72D9B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4" name="Rett linje 23">
                <a:extLst>
                  <a:ext uri="{FF2B5EF4-FFF2-40B4-BE49-F238E27FC236}">
                    <a16:creationId xmlns:a16="http://schemas.microsoft.com/office/drawing/2014/main" id="{6ABA3F38-2A71-C34B-A428-BAAD12F4967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ktangel 24">
                <a:extLst>
                  <a:ext uri="{FF2B5EF4-FFF2-40B4-BE49-F238E27FC236}">
                    <a16:creationId xmlns:a16="http://schemas.microsoft.com/office/drawing/2014/main" id="{B6A6A268-763B-D54F-93BC-01B8501001E6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A532ED41-3D8E-E545-A1EB-60862799F7F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F3335BF5-0330-3040-B68C-DA0383A5F577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50E861C9-D981-574D-B795-99F6263737F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AD11A3E2-6A72-B94B-8130-EC4EDF047598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6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5" name="Gruppe 64">
            <a:extLst>
              <a:ext uri="{FF2B5EF4-FFF2-40B4-BE49-F238E27FC236}">
                <a16:creationId xmlns:a16="http://schemas.microsoft.com/office/drawing/2014/main" id="{38A746FB-6A33-E24A-85A4-7E544FCCC8D0}"/>
              </a:ext>
            </a:extLst>
          </p:cNvPr>
          <p:cNvGrpSpPr/>
          <p:nvPr userDrawn="1"/>
        </p:nvGrpSpPr>
        <p:grpSpPr>
          <a:xfrm>
            <a:off x="9189578" y="2"/>
            <a:ext cx="873875" cy="6855561"/>
            <a:chOff x="12252770" y="1"/>
            <a:chExt cx="1165167" cy="6855561"/>
          </a:xfrm>
        </p:grpSpPr>
        <p:grpSp>
          <p:nvGrpSpPr>
            <p:cNvPr id="66" name="Gruppe 65">
              <a:extLst>
                <a:ext uri="{FF2B5EF4-FFF2-40B4-BE49-F238E27FC236}">
                  <a16:creationId xmlns:a16="http://schemas.microsoft.com/office/drawing/2014/main" id="{D87B58ED-9157-434B-8C3C-ED99EA0D426A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70" name="Rektangel 69">
                <a:extLst>
                  <a:ext uri="{FF2B5EF4-FFF2-40B4-BE49-F238E27FC236}">
                    <a16:creationId xmlns:a16="http://schemas.microsoft.com/office/drawing/2014/main" id="{D484EB73-4C7A-D849-A642-526722C7C7F4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sz="1350"/>
              </a:p>
            </p:txBody>
          </p:sp>
          <p:grpSp>
            <p:nvGrpSpPr>
              <p:cNvPr id="71" name="Gruppe 70">
                <a:extLst>
                  <a:ext uri="{FF2B5EF4-FFF2-40B4-BE49-F238E27FC236}">
                    <a16:creationId xmlns:a16="http://schemas.microsoft.com/office/drawing/2014/main" id="{99E81D3A-CC3F-504F-B8E2-D5A74B8A87B9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2" name="Gruppe 71">
                  <a:extLst>
                    <a:ext uri="{FF2B5EF4-FFF2-40B4-BE49-F238E27FC236}">
                      <a16:creationId xmlns:a16="http://schemas.microsoft.com/office/drawing/2014/main" id="{3E158624-CD01-BB4A-95AD-459E77D1192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B9E6756C-1C37-0445-B129-54E072DDDE1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83" name="Rektangel 82">
                    <a:extLst>
                      <a:ext uri="{FF2B5EF4-FFF2-40B4-BE49-F238E27FC236}">
                        <a16:creationId xmlns:a16="http://schemas.microsoft.com/office/drawing/2014/main" id="{E2556894-AF3A-3D4E-B2CA-87C6588DD67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84" name="Rektangel 83">
                    <a:extLst>
                      <a:ext uri="{FF2B5EF4-FFF2-40B4-BE49-F238E27FC236}">
                        <a16:creationId xmlns:a16="http://schemas.microsoft.com/office/drawing/2014/main" id="{3F212157-C7C5-2D44-9D99-46F8B004613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</p:grpSp>
            <p:grpSp>
              <p:nvGrpSpPr>
                <p:cNvPr id="73" name="Gruppe 72">
                  <a:extLst>
                    <a:ext uri="{FF2B5EF4-FFF2-40B4-BE49-F238E27FC236}">
                      <a16:creationId xmlns:a16="http://schemas.microsoft.com/office/drawing/2014/main" id="{8BD5E2A6-B428-2848-819F-33BE0BF9E9A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AE19856D-EEDD-A24A-84D1-5A7ACB086FA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0C690583-1E3E-9E4C-9B1D-BF9CD4C6A69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3338131A-61C0-954D-9654-31E5D8DCE33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</p:grpSp>
            <p:grpSp>
              <p:nvGrpSpPr>
                <p:cNvPr id="74" name="Gruppe 73">
                  <a:extLst>
                    <a:ext uri="{FF2B5EF4-FFF2-40B4-BE49-F238E27FC236}">
                      <a16:creationId xmlns:a16="http://schemas.microsoft.com/office/drawing/2014/main" id="{F44E92C8-5780-7A49-A80B-0A6597298A95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03DFE3F4-217E-1247-A39C-76296D40EB1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E289F289-B1EE-3C40-891E-EE7843173E0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6A784681-552A-5842-8588-93A586A60CC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A4AF9075-F5E2-AE48-BE25-AC00CEBE195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</p:grpSp>
          </p:grpSp>
        </p:grpSp>
        <p:sp>
          <p:nvSpPr>
            <p:cNvPr id="67" name="TekstSylinder 66">
              <a:extLst>
                <a:ext uri="{FF2B5EF4-FFF2-40B4-BE49-F238E27FC236}">
                  <a16:creationId xmlns:a16="http://schemas.microsoft.com/office/drawing/2014/main" id="{D0574A85-E717-BF46-B01C-BB864B440971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6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6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6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sz="1350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8" name="Vinkel 67">
              <a:extLst>
                <a:ext uri="{FF2B5EF4-FFF2-40B4-BE49-F238E27FC236}">
                  <a16:creationId xmlns:a16="http://schemas.microsoft.com/office/drawing/2014/main" id="{0EC43C4F-D1A1-4C43-8E31-F6CA70D3A41B}"/>
                </a:ext>
              </a:extLst>
            </p:cNvPr>
            <p:cNvCxnSpPr>
              <a:cxnSpLocks/>
              <a:stCxn id="82" idx="3"/>
              <a:endCxn id="79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kstSylinder 68">
              <a:extLst>
                <a:ext uri="{FF2B5EF4-FFF2-40B4-BE49-F238E27FC236}">
                  <a16:creationId xmlns:a16="http://schemas.microsoft.com/office/drawing/2014/main" id="{B524C35F-63C3-C845-A112-F3E986F32AC7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525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  <p:sp>
        <p:nvSpPr>
          <p:cNvPr id="85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5807639" y="920114"/>
            <a:ext cx="2883840" cy="231358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2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Klikk for å sette inn skolenavn</a:t>
            </a:r>
          </a:p>
        </p:txBody>
      </p:sp>
    </p:spTree>
    <p:extLst>
      <p:ext uri="{BB962C8B-B14F-4D97-AF65-F5344CB8AC3E}">
        <p14:creationId xmlns:p14="http://schemas.microsoft.com/office/powerpoint/2010/main" val="15425990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rø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tel 33">
            <a:extLst>
              <a:ext uri="{FF2B5EF4-FFF2-40B4-BE49-F238E27FC236}">
                <a16:creationId xmlns:a16="http://schemas.microsoft.com/office/drawing/2014/main" id="{A3816B5A-BCB5-0F46-87EA-8478916C49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1"/>
            <a:ext cx="9144000" cy="6092825"/>
          </a:xfrm>
          <a:custGeom>
            <a:avLst/>
            <a:gdLst>
              <a:gd name="connsiteX0" fmla="*/ 0 w 12192000"/>
              <a:gd name="connsiteY0" fmla="*/ 0 h 6092825"/>
              <a:gd name="connsiteX1" fmla="*/ 12192000 w 12192000"/>
              <a:gd name="connsiteY1" fmla="*/ 0 h 6092825"/>
              <a:gd name="connsiteX2" fmla="*/ 12192000 w 12192000"/>
              <a:gd name="connsiteY2" fmla="*/ 4062425 h 6092825"/>
              <a:gd name="connsiteX3" fmla="*/ 10161600 w 12192000"/>
              <a:gd name="connsiteY3" fmla="*/ 4062425 h 6092825"/>
              <a:gd name="connsiteX4" fmla="*/ 10161600 w 12192000"/>
              <a:gd name="connsiteY4" fmla="*/ 6092825 h 6092825"/>
              <a:gd name="connsiteX5" fmla="*/ 0 w 12192000"/>
              <a:gd name="connsiteY5" fmla="*/ 6092825 h 6092825"/>
              <a:gd name="connsiteX6" fmla="*/ 0 w 12192000"/>
              <a:gd name="connsiteY6" fmla="*/ 2030401 h 6092825"/>
              <a:gd name="connsiteX7" fmla="*/ 2030400 w 12192000"/>
              <a:gd name="connsiteY7" fmla="*/ 2030401 h 6092825"/>
              <a:gd name="connsiteX8" fmla="*/ 2030400 w 12192000"/>
              <a:gd name="connsiteY8" fmla="*/ 1 h 6092825"/>
              <a:gd name="connsiteX9" fmla="*/ 0 w 12192000"/>
              <a:gd name="connsiteY9" fmla="*/ 1 h 609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092825">
                <a:moveTo>
                  <a:pt x="0" y="0"/>
                </a:moveTo>
                <a:lnTo>
                  <a:pt x="12192000" y="0"/>
                </a:lnTo>
                <a:lnTo>
                  <a:pt x="12192000" y="4062425"/>
                </a:lnTo>
                <a:lnTo>
                  <a:pt x="10161600" y="4062425"/>
                </a:lnTo>
                <a:lnTo>
                  <a:pt x="10161600" y="6092825"/>
                </a:lnTo>
                <a:lnTo>
                  <a:pt x="0" y="6092825"/>
                </a:lnTo>
                <a:lnTo>
                  <a:pt x="0" y="2030401"/>
                </a:lnTo>
                <a:lnTo>
                  <a:pt x="2030400" y="2030401"/>
                </a:lnTo>
                <a:lnTo>
                  <a:pt x="203040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25344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27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1600"/>
            <a:ext cx="1522800" cy="2030400"/>
          </a:xfrm>
          <a:prstGeom prst="ellipse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marL="162000" indent="-162000">
              <a:buFont typeface="Arial" panose="020B0604020202020204" pitchFamily="34" charset="0"/>
              <a:buChar char="•"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001" y="10736238"/>
            <a:ext cx="986381" cy="365125"/>
          </a:xfrm>
        </p:spPr>
        <p:txBody>
          <a:bodyPr/>
          <a:lstStyle/>
          <a:p>
            <a:fld id="{F641A862-612A-7D45-A0ED-07030570FC13}" type="datetime1">
              <a:rPr lang="nb-NO" smtClean="0"/>
              <a:t>28.08.2020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10736238"/>
            <a:ext cx="3048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8"/>
            <a:ext cx="521494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6381" y="4060825"/>
            <a:ext cx="6091200" cy="2032001"/>
          </a:xfrm>
        </p:spPr>
        <p:txBody>
          <a:bodyPr lIns="50760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50"/>
              </a:spcAft>
              <a:buNone/>
              <a:tabLst>
                <a:tab pos="998935" algn="l"/>
              </a:tabLst>
              <a:defRPr sz="135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354028" y="476800"/>
            <a:ext cx="81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162000" indent="-162000">
              <a:buFont typeface="Arial" panose="020B0604020202020204" pitchFamily="34" charset="0"/>
              <a:buChar char="•"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5" name="Plassholder for tekst 34">
            <a:extLst>
              <a:ext uri="{FF2B5EF4-FFF2-40B4-BE49-F238E27FC236}">
                <a16:creationId xmlns:a16="http://schemas.microsoft.com/office/drawing/2014/main" id="{D14C1774-FEBF-524B-97FE-D812858FF61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35600" y="4060800"/>
            <a:ext cx="1522800" cy="2030400"/>
          </a:xfrm>
          <a:prstGeom prst="ellipse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4EAEAEB-6DF7-6A4F-99C1-D8CA6540DCF8}"/>
              </a:ext>
            </a:extLst>
          </p:cNvPr>
          <p:cNvSpPr txBox="1"/>
          <p:nvPr userDrawn="1"/>
        </p:nvSpPr>
        <p:spPr>
          <a:xfrm>
            <a:off x="521491" y="-213030"/>
            <a:ext cx="252650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600" dirty="0">
                <a:solidFill>
                  <a:schemeClr val="tx1"/>
                </a:solidFill>
              </a:rPr>
              <a:t>Tittellysbilde rød 2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2FAEAD23-FAD7-4841-BE65-85F2454506ED}"/>
              </a:ext>
            </a:extLst>
          </p:cNvPr>
          <p:cNvGrpSpPr/>
          <p:nvPr userDrawn="1"/>
        </p:nvGrpSpPr>
        <p:grpSpPr>
          <a:xfrm>
            <a:off x="-536972" y="-1306644"/>
            <a:ext cx="9681872" cy="8164644"/>
            <a:chOff x="-715963" y="-1306644"/>
            <a:chExt cx="12909163" cy="8164644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945BE277-8316-AA4A-903E-0467DFF876EA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9" name="Gruppe 28">
                <a:extLst>
                  <a:ext uri="{FF2B5EF4-FFF2-40B4-BE49-F238E27FC236}">
                    <a16:creationId xmlns:a16="http://schemas.microsoft.com/office/drawing/2014/main" id="{4E30A091-4497-6D48-9BB1-0A4FE63E95F7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D00B0C00-F1E5-724F-B2AB-7C56B0558567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525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F0A8EA78-DA38-4F47-882D-3E1A586A60D6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200FAC5D-E484-744A-90E0-E8F6455D5447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id="{0B0EA588-7ECB-134C-81C5-21C16A0DAD55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3" name="Rektangel 62">
                  <a:extLst>
                    <a:ext uri="{FF2B5EF4-FFF2-40B4-BE49-F238E27FC236}">
                      <a16:creationId xmlns:a16="http://schemas.microsoft.com/office/drawing/2014/main" id="{9AD392E8-244B-2442-9126-2B04DDAA9526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4" name="Rektangel 63">
                  <a:extLst>
                    <a:ext uri="{FF2B5EF4-FFF2-40B4-BE49-F238E27FC236}">
                      <a16:creationId xmlns:a16="http://schemas.microsoft.com/office/drawing/2014/main" id="{0969B624-B3E0-274C-B305-953CEEFC7348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10462F6F-098B-EE4F-A301-C663C1B5A45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BF6EEB64-9278-6447-920B-FAF70C2667E3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40C1241C-264A-B641-A5A8-E37C85AD535A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7636B94C-4E9D-0D48-AF73-9A885757421C}"/>
                  </a:ext>
                </a:extLst>
              </p:cNvPr>
              <p:cNvCxnSpPr>
                <a:cxnSpLocks/>
                <a:stCxn id="47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0619621B-4AE6-494C-BFDB-EC976AB99630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F775C7C1-CCDF-3542-B096-04BF92337196}"/>
                  </a:ext>
                </a:extLst>
              </p:cNvPr>
              <p:cNvCxnSpPr>
                <a:cxnSpLocks/>
                <a:stCxn id="57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Rett linje 38">
                <a:extLst>
                  <a:ext uri="{FF2B5EF4-FFF2-40B4-BE49-F238E27FC236}">
                    <a16:creationId xmlns:a16="http://schemas.microsoft.com/office/drawing/2014/main" id="{822E4D7E-9969-9442-B502-ED6C4145CDDC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621566D6-5F91-984C-B8FF-24CD3046F76A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0F61C55C-35B7-5449-8E60-6703109887B0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8" name="Rett linje 57">
                  <a:extLst>
                    <a:ext uri="{FF2B5EF4-FFF2-40B4-BE49-F238E27FC236}">
                      <a16:creationId xmlns:a16="http://schemas.microsoft.com/office/drawing/2014/main" id="{BFA1862D-D875-1C47-ADB0-C59F891176E2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EA7BB717-6809-D547-AA9B-F277142A420B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467EB79D-36F4-F84E-9924-35D09D00959D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id="{6C1B5BBB-3139-754A-AD49-0346BEB1593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8FFAE170-99D3-F045-A1C4-BA4BD3D0CD9D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A9D1E7D5-6B55-DC42-B2C2-332DF4DDF25B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id="{ECB3C235-C569-854E-9A3D-21ECED99D1F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id="{817A38E0-5F44-8D43-8BAB-F1F424BF91DC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1FCA8AC0-1D35-BB4F-A199-6BD5B0286FB0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id="{8B36AC7D-FD6D-9444-86AA-1784CE54EDD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uppe 43">
                <a:extLst>
                  <a:ext uri="{FF2B5EF4-FFF2-40B4-BE49-F238E27FC236}">
                    <a16:creationId xmlns:a16="http://schemas.microsoft.com/office/drawing/2014/main" id="{8B4D38FE-EAA9-1B41-A8FE-4B46CC8ABEB2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4633755C-59EE-FC48-811E-C061DE5BCE1B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E408B5AB-04E0-DE4E-BE23-5B7E51767AF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uppe 44">
                <a:extLst>
                  <a:ext uri="{FF2B5EF4-FFF2-40B4-BE49-F238E27FC236}">
                    <a16:creationId xmlns:a16="http://schemas.microsoft.com/office/drawing/2014/main" id="{265E1474-0F20-EA4A-9C55-1D6A43B9C3AB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2B742B97-4D8E-2D42-887E-7804075E1AC3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F335B4E3-DD91-8A46-A3AD-731EE9FEE80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3845BD3D-0864-D946-B9A7-8B2125DF7D05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307A8107-8B72-2346-A312-2D4FCAB3FF2E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F32FCDCD-3547-504B-8CFD-2E6049536DEC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98120869-9D10-9F4F-B63B-41A7B31CC534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525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C0496A06-35BD-7A42-9A91-63F77AFD80A4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24F1957A-5A06-F94F-BB8D-DF9138E3FBD8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E9B5DCB3-1C16-E643-873E-3E8DE32ACCC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03BE5D87-60DD-FE47-ADC5-BFEEE1C0CB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A06EE499-D5C1-5249-99BF-5477AA5773D3}"/>
                  </a:ext>
                </a:extLst>
              </p:cNvPr>
              <p:cNvCxnSpPr>
                <a:cxnSpLocks/>
                <a:stCxn id="2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CEBE12AC-11FE-9449-8670-2AA33F86AFE2}"/>
                  </a:ext>
                </a:extLst>
              </p:cNvPr>
              <p:cNvCxnSpPr>
                <a:cxnSpLocks/>
                <a:stCxn id="2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ktangel 22">
                <a:extLst>
                  <a:ext uri="{FF2B5EF4-FFF2-40B4-BE49-F238E27FC236}">
                    <a16:creationId xmlns:a16="http://schemas.microsoft.com/office/drawing/2014/main" id="{D97BECD0-8B8E-CB48-9394-25A5B458EBC4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4" name="Rett linje 23">
                <a:extLst>
                  <a:ext uri="{FF2B5EF4-FFF2-40B4-BE49-F238E27FC236}">
                    <a16:creationId xmlns:a16="http://schemas.microsoft.com/office/drawing/2014/main" id="{1DD825C0-80B0-054E-B9BF-68F610AB8F6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ktangel 24">
                <a:extLst>
                  <a:ext uri="{FF2B5EF4-FFF2-40B4-BE49-F238E27FC236}">
                    <a16:creationId xmlns:a16="http://schemas.microsoft.com/office/drawing/2014/main" id="{590E6BA3-9E31-9640-80C1-2FE00A0D278C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80B8FD9F-0C46-BB40-A9D0-847CCC5F968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8D5F40B7-E123-E94A-8A10-C14A8FAB08BE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BE300D95-934C-FA45-807A-B45726BE68E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9000F2FD-6671-4B43-AB6C-9A5183C6C118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6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5" name="Gruppe 64">
            <a:extLst>
              <a:ext uri="{FF2B5EF4-FFF2-40B4-BE49-F238E27FC236}">
                <a16:creationId xmlns:a16="http://schemas.microsoft.com/office/drawing/2014/main" id="{B3868ECA-695C-024B-BC27-8633CC39FBEC}"/>
              </a:ext>
            </a:extLst>
          </p:cNvPr>
          <p:cNvGrpSpPr/>
          <p:nvPr userDrawn="1"/>
        </p:nvGrpSpPr>
        <p:grpSpPr>
          <a:xfrm>
            <a:off x="9189578" y="2"/>
            <a:ext cx="873875" cy="6855561"/>
            <a:chOff x="12252770" y="1"/>
            <a:chExt cx="1165167" cy="6855561"/>
          </a:xfrm>
        </p:grpSpPr>
        <p:grpSp>
          <p:nvGrpSpPr>
            <p:cNvPr id="66" name="Gruppe 65">
              <a:extLst>
                <a:ext uri="{FF2B5EF4-FFF2-40B4-BE49-F238E27FC236}">
                  <a16:creationId xmlns:a16="http://schemas.microsoft.com/office/drawing/2014/main" id="{0DFF1E16-38C7-5649-BEE9-D9F715C6C80B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70" name="Rektangel 69">
                <a:extLst>
                  <a:ext uri="{FF2B5EF4-FFF2-40B4-BE49-F238E27FC236}">
                    <a16:creationId xmlns:a16="http://schemas.microsoft.com/office/drawing/2014/main" id="{E27609C4-9B6A-1347-925B-26553A3B963B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sz="1350"/>
              </a:p>
            </p:txBody>
          </p:sp>
          <p:grpSp>
            <p:nvGrpSpPr>
              <p:cNvPr id="71" name="Gruppe 70">
                <a:extLst>
                  <a:ext uri="{FF2B5EF4-FFF2-40B4-BE49-F238E27FC236}">
                    <a16:creationId xmlns:a16="http://schemas.microsoft.com/office/drawing/2014/main" id="{BAAB81FB-2A5E-7848-9C28-B4807BC0468F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2" name="Gruppe 71">
                  <a:extLst>
                    <a:ext uri="{FF2B5EF4-FFF2-40B4-BE49-F238E27FC236}">
                      <a16:creationId xmlns:a16="http://schemas.microsoft.com/office/drawing/2014/main" id="{57F80322-8580-8C4B-A443-E2D83C70E1A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A44976CE-1D09-3149-8BE2-4C4FD704627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83" name="Rektangel 82">
                    <a:extLst>
                      <a:ext uri="{FF2B5EF4-FFF2-40B4-BE49-F238E27FC236}">
                        <a16:creationId xmlns:a16="http://schemas.microsoft.com/office/drawing/2014/main" id="{95C99E52-0020-4B4A-B601-6CFE9040C68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84" name="Rektangel 83">
                    <a:extLst>
                      <a:ext uri="{FF2B5EF4-FFF2-40B4-BE49-F238E27FC236}">
                        <a16:creationId xmlns:a16="http://schemas.microsoft.com/office/drawing/2014/main" id="{F191E3B5-93C7-904D-B845-F41FF3A9239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</p:grpSp>
            <p:grpSp>
              <p:nvGrpSpPr>
                <p:cNvPr id="73" name="Gruppe 72">
                  <a:extLst>
                    <a:ext uri="{FF2B5EF4-FFF2-40B4-BE49-F238E27FC236}">
                      <a16:creationId xmlns:a16="http://schemas.microsoft.com/office/drawing/2014/main" id="{2EB1F167-54A7-1F44-B003-C3CA920A23E7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13B9D3E2-0B63-F846-9DB0-3E2772BC7B6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17D5FEDF-481A-D74D-B900-ED1EFFDA163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D4FBFEF5-F2C0-E543-8AEA-2D6B4B966B4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</p:grpSp>
            <p:grpSp>
              <p:nvGrpSpPr>
                <p:cNvPr id="74" name="Gruppe 73">
                  <a:extLst>
                    <a:ext uri="{FF2B5EF4-FFF2-40B4-BE49-F238E27FC236}">
                      <a16:creationId xmlns:a16="http://schemas.microsoft.com/office/drawing/2014/main" id="{171A3F57-B163-B849-8164-504A2028748F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FAB8C606-26F4-614E-BF42-3011B3183B8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08A674CA-540F-6C40-BEB7-B247E2F83BD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8EF41A82-7355-E146-BAD2-D89BD9E38AA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04B98BD7-80CD-534B-A4A4-C924CB23F65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</p:grpSp>
          </p:grpSp>
        </p:grpSp>
        <p:sp>
          <p:nvSpPr>
            <p:cNvPr id="67" name="TekstSylinder 66">
              <a:extLst>
                <a:ext uri="{FF2B5EF4-FFF2-40B4-BE49-F238E27FC236}">
                  <a16:creationId xmlns:a16="http://schemas.microsoft.com/office/drawing/2014/main" id="{21125877-43DA-5347-98EE-69440FC2583F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6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6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6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sz="1350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8" name="Vinkel 67">
              <a:extLst>
                <a:ext uri="{FF2B5EF4-FFF2-40B4-BE49-F238E27FC236}">
                  <a16:creationId xmlns:a16="http://schemas.microsoft.com/office/drawing/2014/main" id="{AC606624-9648-914B-87A6-1CED522175EA}"/>
                </a:ext>
              </a:extLst>
            </p:cNvPr>
            <p:cNvCxnSpPr>
              <a:cxnSpLocks/>
              <a:stCxn id="82" idx="3"/>
              <a:endCxn id="79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kstSylinder 68">
              <a:extLst>
                <a:ext uri="{FF2B5EF4-FFF2-40B4-BE49-F238E27FC236}">
                  <a16:creationId xmlns:a16="http://schemas.microsoft.com/office/drawing/2014/main" id="{7DA1E819-F266-954E-9ACC-FA20CEBD4F44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525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  <p:sp>
        <p:nvSpPr>
          <p:cNvPr id="85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5807639" y="920114"/>
            <a:ext cx="2883840" cy="231358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2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Klikk for å sette inn skolenavn</a:t>
            </a:r>
          </a:p>
        </p:txBody>
      </p:sp>
    </p:spTree>
    <p:extLst>
      <p:ext uri="{BB962C8B-B14F-4D97-AF65-F5344CB8AC3E}">
        <p14:creationId xmlns:p14="http://schemas.microsoft.com/office/powerpoint/2010/main" val="18794662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bl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401" y="1239973"/>
            <a:ext cx="6862172" cy="1809226"/>
          </a:xfrm>
        </p:spPr>
        <p:txBody>
          <a:bodyPr anchor="b">
            <a:normAutofit/>
          </a:bodyPr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401" y="3052800"/>
            <a:ext cx="6862172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150"/>
              </a:spcAft>
              <a:buNone/>
              <a:defRPr sz="13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FA71CE8-A6AA-7941-BA44-4470F46B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071AEC-201A-8A4F-97DA-3ABA5F34A6DD}" type="datetime1">
              <a:rPr lang="nb-NO" smtClean="0"/>
              <a:t>28.08.2020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C1DC58-3619-1C4A-A2A9-FCC46E40D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6AF6C1B-1375-214D-930C-568979A4A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C020DA-48BB-BA49-A10E-0DA718F220D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CE6A8ACD-E0A1-3742-97B5-BFAB8076AAD9}"/>
              </a:ext>
            </a:extLst>
          </p:cNvPr>
          <p:cNvSpPr txBox="1"/>
          <p:nvPr userDrawn="1"/>
        </p:nvSpPr>
        <p:spPr>
          <a:xfrm>
            <a:off x="521491" y="-213030"/>
            <a:ext cx="252650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600" dirty="0">
                <a:solidFill>
                  <a:schemeClr val="tx1"/>
                </a:solidFill>
              </a:rPr>
              <a:t>Deloverskrift blå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54BE4CC-F5DF-F24E-98C4-D525107793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8400" y="6298810"/>
            <a:ext cx="516252" cy="355181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F4A3B95A-8019-D447-B225-84DB52F4E138}"/>
              </a:ext>
            </a:extLst>
          </p:cNvPr>
          <p:cNvSpPr txBox="1"/>
          <p:nvPr userDrawn="1"/>
        </p:nvSpPr>
        <p:spPr>
          <a:xfrm>
            <a:off x="0" y="-213030"/>
            <a:ext cx="51625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600" dirty="0">
                <a:solidFill>
                  <a:schemeClr val="tx1"/>
                </a:solidFill>
              </a:rPr>
              <a:t>Oslo 2019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657703EA-2858-FA49-9A7B-09E005E12C68}"/>
              </a:ext>
            </a:extLst>
          </p:cNvPr>
          <p:cNvGrpSpPr/>
          <p:nvPr userDrawn="1"/>
        </p:nvGrpSpPr>
        <p:grpSpPr>
          <a:xfrm>
            <a:off x="-600" y="-1306644"/>
            <a:ext cx="9145500" cy="1075340"/>
            <a:chOff x="-800" y="-1229864"/>
            <a:chExt cx="12194000" cy="1075340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A4D833FD-CF14-6145-A018-A83F0E3937B8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ADD236D0-B0FF-A54A-9FA2-963DBDB5F627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525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F3CEF597-B9C6-B34B-A7E7-540C0AD17764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902EC4DA-CB65-EC4F-B145-C25433605E73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11084FFE-958E-4649-8650-9F6380605323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DEF49AAC-5DA7-0E42-B164-F9CE38C17343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E3C46F45-C240-3D4A-9E1D-27C2575BEE3C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13" name="Rett linje 12">
              <a:extLst>
                <a:ext uri="{FF2B5EF4-FFF2-40B4-BE49-F238E27FC236}">
                  <a16:creationId xmlns:a16="http://schemas.microsoft.com/office/drawing/2014/main" id="{EFD2699F-3A34-6E49-BC58-DFA633A7E0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6F9FAF35-AD7B-3440-817C-C7E620DCF787}"/>
                </a:ext>
              </a:extLst>
            </p:cNvPr>
            <p:cNvCxnSpPr>
              <a:cxnSpLocks/>
              <a:stCxn id="29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id="{8047500B-DCFD-CF49-823F-82F92056A4DC}"/>
                </a:ext>
              </a:extLst>
            </p:cNvPr>
            <p:cNvCxnSpPr>
              <a:cxnSpLocks/>
              <a:stCxn id="31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367E5C96-CD93-004D-9C40-A392932E454E}"/>
                </a:ext>
              </a:extLst>
            </p:cNvPr>
            <p:cNvCxnSpPr>
              <a:cxnSpLocks/>
              <a:stCxn id="27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4222455E-2A30-F843-8736-E1B969CE83C7}"/>
                </a:ext>
              </a:extLst>
            </p:cNvPr>
            <p:cNvCxnSpPr>
              <a:cxnSpLocks/>
              <a:stCxn id="33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:a16="http://schemas.microsoft.com/office/drawing/2014/main" id="{CDB8867B-4406-414D-AFE4-61C5831D4E26}"/>
                </a:ext>
              </a:extLst>
            </p:cNvPr>
            <p:cNvCxnSpPr>
              <a:cxnSpLocks/>
              <a:stCxn id="37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7CB59FA5-78FD-A84C-8C4D-D41D31229F3F}"/>
                </a:ext>
              </a:extLst>
            </p:cNvPr>
            <p:cNvCxnSpPr>
              <a:cxnSpLocks/>
              <a:stCxn id="35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uppe 19">
              <a:extLst>
                <a:ext uri="{FF2B5EF4-FFF2-40B4-BE49-F238E27FC236}">
                  <a16:creationId xmlns:a16="http://schemas.microsoft.com/office/drawing/2014/main" id="{62A30746-DA6E-B644-A6C0-463BE60573C7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7" name="Rektangel 36">
                <a:extLst>
                  <a:ext uri="{FF2B5EF4-FFF2-40B4-BE49-F238E27FC236}">
                    <a16:creationId xmlns:a16="http://schemas.microsoft.com/office/drawing/2014/main" id="{B35CAD8D-376D-AA49-8BF3-05A0C354C521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7503ACD8-C336-204D-9880-AFFF7A15D36A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id="{6060C617-9662-EB44-B7B3-556CBB26FA8A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5" name="Rektangel 34">
                <a:extLst>
                  <a:ext uri="{FF2B5EF4-FFF2-40B4-BE49-F238E27FC236}">
                    <a16:creationId xmlns:a16="http://schemas.microsoft.com/office/drawing/2014/main" id="{6A9818C9-E44D-1B4D-B95C-94E5E634A370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36" name="Rett linje 35">
                <a:extLst>
                  <a:ext uri="{FF2B5EF4-FFF2-40B4-BE49-F238E27FC236}">
                    <a16:creationId xmlns:a16="http://schemas.microsoft.com/office/drawing/2014/main" id="{3ED09DA1-E24A-8440-8BFD-3B4EB052EA2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:a16="http://schemas.microsoft.com/office/drawing/2014/main" id="{AEF53711-BDA8-3C40-9364-1549DF6BE3AC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3" name="Rektangel 32">
                <a:extLst>
                  <a:ext uri="{FF2B5EF4-FFF2-40B4-BE49-F238E27FC236}">
                    <a16:creationId xmlns:a16="http://schemas.microsoft.com/office/drawing/2014/main" id="{F1EF459F-D27A-5748-BCA1-80EBBB81EA6B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CAE74310-7615-274D-8ADA-72601E97A39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096FACAC-8BAA-634B-84F2-FF34E96DC0DE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1" name="Rektangel 30">
                <a:extLst>
                  <a:ext uri="{FF2B5EF4-FFF2-40B4-BE49-F238E27FC236}">
                    <a16:creationId xmlns:a16="http://schemas.microsoft.com/office/drawing/2014/main" id="{0648AB5E-71BA-F24C-814C-D4B59B7EDCC6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2E157768-4234-5B44-A77F-7FCF5C5A3E2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507EEE6D-7051-EE40-B5A0-CF3B4230F67C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29" name="Rektangel 28">
                <a:extLst>
                  <a:ext uri="{FF2B5EF4-FFF2-40B4-BE49-F238E27FC236}">
                    <a16:creationId xmlns:a16="http://schemas.microsoft.com/office/drawing/2014/main" id="{17535496-E9F2-5349-8DF4-74378D7B7ADA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6CBCEEEB-32A6-694B-9165-4CA274B42CF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A2D3947B-156E-D840-8EA8-A70E61E94DE8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7" name="Rektangel 26">
                <a:extLst>
                  <a:ext uri="{FF2B5EF4-FFF2-40B4-BE49-F238E27FC236}">
                    <a16:creationId xmlns:a16="http://schemas.microsoft.com/office/drawing/2014/main" id="{54C3B970-FC81-5A47-947E-644206B80FA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5F7AE9FC-336B-4247-B389-649CCBB2C2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78579E2C-6BF3-8145-B344-804280B6C7B5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uppe 44">
            <a:extLst>
              <a:ext uri="{FF2B5EF4-FFF2-40B4-BE49-F238E27FC236}">
                <a16:creationId xmlns:a16="http://schemas.microsoft.com/office/drawing/2014/main" id="{956DE6F9-0762-0742-B634-89B60B889D1C}"/>
              </a:ext>
            </a:extLst>
          </p:cNvPr>
          <p:cNvGrpSpPr/>
          <p:nvPr userDrawn="1"/>
        </p:nvGrpSpPr>
        <p:grpSpPr>
          <a:xfrm>
            <a:off x="-536972" y="-4004"/>
            <a:ext cx="442923" cy="6862004"/>
            <a:chOff x="-715963" y="-4004"/>
            <a:chExt cx="590564" cy="6862004"/>
          </a:xfrm>
        </p:grpSpPr>
        <p:sp>
          <p:nvSpPr>
            <p:cNvPr id="46" name="Rektangel 45">
              <a:extLst>
                <a:ext uri="{FF2B5EF4-FFF2-40B4-BE49-F238E27FC236}">
                  <a16:creationId xmlns:a16="http://schemas.microsoft.com/office/drawing/2014/main" id="{E2D8917E-E6B3-A34C-B2B5-2309E43AD869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525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04AAE810-C5CD-F842-8FCB-FF7C9223EC9E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525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B07A1F21-62C7-344E-BDE0-FD306EF9D2CA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525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33F3E6C8-B25F-0943-B569-ABCDC1D08D8E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525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50" name="Rett linje 49">
              <a:extLst>
                <a:ext uri="{FF2B5EF4-FFF2-40B4-BE49-F238E27FC236}">
                  <a16:creationId xmlns:a16="http://schemas.microsoft.com/office/drawing/2014/main" id="{B94EF2E8-B63D-A14D-B64C-B757E563829A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id="{23D33338-6AF9-494D-A9C7-43853592D70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id="{BB9B148B-1237-DD49-9266-C68C70AF31E6}"/>
                </a:ext>
              </a:extLst>
            </p:cNvPr>
            <p:cNvCxnSpPr>
              <a:cxnSpLocks/>
              <a:stCxn id="54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4DADC1C3-89B0-864B-A542-2AD731563A5A}"/>
                </a:ext>
              </a:extLst>
            </p:cNvPr>
            <p:cNvCxnSpPr>
              <a:cxnSpLocks/>
              <a:stCxn id="54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ktangel 53">
              <a:extLst>
                <a:ext uri="{FF2B5EF4-FFF2-40B4-BE49-F238E27FC236}">
                  <a16:creationId xmlns:a16="http://schemas.microsoft.com/office/drawing/2014/main" id="{7D0FF2C0-D812-F74A-9727-42CAEA57FBA8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525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55" name="Rett linje 54">
              <a:extLst>
                <a:ext uri="{FF2B5EF4-FFF2-40B4-BE49-F238E27FC236}">
                  <a16:creationId xmlns:a16="http://schemas.microsoft.com/office/drawing/2014/main" id="{50167E63-A8AA-464A-835E-1DAF2EAF4B70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ktangel 55">
              <a:extLst>
                <a:ext uri="{FF2B5EF4-FFF2-40B4-BE49-F238E27FC236}">
                  <a16:creationId xmlns:a16="http://schemas.microsoft.com/office/drawing/2014/main" id="{3536EE9C-707D-8F42-A04D-CD95C3159169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525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57" name="Rett linje 56">
              <a:extLst>
                <a:ext uri="{FF2B5EF4-FFF2-40B4-BE49-F238E27FC236}">
                  <a16:creationId xmlns:a16="http://schemas.microsoft.com/office/drawing/2014/main" id="{29E27862-DC9E-A542-8C63-37ED270FC2D4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id="{1613DB5F-4453-E24C-A8E3-8CB8FF8A0AC4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:a16="http://schemas.microsoft.com/office/drawing/2014/main" id="{4BAE1983-8F39-B54E-8BE2-C6950CEF6402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uppe 59">
            <a:extLst>
              <a:ext uri="{FF2B5EF4-FFF2-40B4-BE49-F238E27FC236}">
                <a16:creationId xmlns:a16="http://schemas.microsoft.com/office/drawing/2014/main" id="{1A0AC7E0-B748-D94A-A58D-F166A01F9743}"/>
              </a:ext>
            </a:extLst>
          </p:cNvPr>
          <p:cNvGrpSpPr/>
          <p:nvPr userDrawn="1"/>
        </p:nvGrpSpPr>
        <p:grpSpPr>
          <a:xfrm>
            <a:off x="9189578" y="2"/>
            <a:ext cx="873875" cy="6855561"/>
            <a:chOff x="12252770" y="1"/>
            <a:chExt cx="1165167" cy="6855561"/>
          </a:xfrm>
        </p:grpSpPr>
        <p:grpSp>
          <p:nvGrpSpPr>
            <p:cNvPr id="61" name="Gruppe 60">
              <a:extLst>
                <a:ext uri="{FF2B5EF4-FFF2-40B4-BE49-F238E27FC236}">
                  <a16:creationId xmlns:a16="http://schemas.microsoft.com/office/drawing/2014/main" id="{FF583A7A-C323-4641-B9B9-3A4B4CC95BDA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5" name="Rektangel 64">
                <a:extLst>
                  <a:ext uri="{FF2B5EF4-FFF2-40B4-BE49-F238E27FC236}">
                    <a16:creationId xmlns:a16="http://schemas.microsoft.com/office/drawing/2014/main" id="{C8FE14BB-CD2A-7945-9783-88D7AF047926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sz="1350"/>
              </a:p>
            </p:txBody>
          </p:sp>
          <p:grpSp>
            <p:nvGrpSpPr>
              <p:cNvPr id="66" name="Gruppe 65">
                <a:extLst>
                  <a:ext uri="{FF2B5EF4-FFF2-40B4-BE49-F238E27FC236}">
                    <a16:creationId xmlns:a16="http://schemas.microsoft.com/office/drawing/2014/main" id="{10312BBC-9E56-8748-BAC0-7006C351F443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7" name="Gruppe 66">
                  <a:extLst>
                    <a:ext uri="{FF2B5EF4-FFF2-40B4-BE49-F238E27FC236}">
                      <a16:creationId xmlns:a16="http://schemas.microsoft.com/office/drawing/2014/main" id="{345B25EA-5361-1148-A342-AA5B2F6E383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897E1735-3D01-3D46-9703-38E17E5FA5F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9F40A477-B79D-F541-996B-AB04C9D3F1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44202B7E-4C70-F341-8AFD-E057E0F1BD9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</p:grpSp>
            <p:grpSp>
              <p:nvGrpSpPr>
                <p:cNvPr id="68" name="Gruppe 67">
                  <a:extLst>
                    <a:ext uri="{FF2B5EF4-FFF2-40B4-BE49-F238E27FC236}">
                      <a16:creationId xmlns:a16="http://schemas.microsoft.com/office/drawing/2014/main" id="{AFC93B33-6310-D348-B784-FB20AE6CAED5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FF6B4707-00A3-E84F-AB69-BABE532FDEA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278140BC-C05D-374E-8495-243760E108A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E5D47158-CA69-1541-85E0-61ED571D198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</p:grpSp>
            <p:grpSp>
              <p:nvGrpSpPr>
                <p:cNvPr id="69" name="Gruppe 68">
                  <a:extLst>
                    <a:ext uri="{FF2B5EF4-FFF2-40B4-BE49-F238E27FC236}">
                      <a16:creationId xmlns:a16="http://schemas.microsoft.com/office/drawing/2014/main" id="{E3BB1C2A-7E34-BE43-89D1-83BCF7677412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0" name="Rektangel 69">
                    <a:extLst>
                      <a:ext uri="{FF2B5EF4-FFF2-40B4-BE49-F238E27FC236}">
                        <a16:creationId xmlns:a16="http://schemas.microsoft.com/office/drawing/2014/main" id="{4C530B88-746D-104E-AF3C-FBC69A9E5BF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:a16="http://schemas.microsoft.com/office/drawing/2014/main" id="{1986B6FE-0650-AC49-AAAC-93C2C5D6B68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8C52E202-E40A-F349-A996-4AF8BA178D4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910BD776-700F-8F48-9319-1C63968014E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</p:grpSp>
          </p:grpSp>
        </p:grpSp>
        <p:sp>
          <p:nvSpPr>
            <p:cNvPr id="62" name="TekstSylinder 61">
              <a:extLst>
                <a:ext uri="{FF2B5EF4-FFF2-40B4-BE49-F238E27FC236}">
                  <a16:creationId xmlns:a16="http://schemas.microsoft.com/office/drawing/2014/main" id="{9D689DAD-89EE-5F43-ACA8-B2566054AB19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6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6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6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sz="1350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3" name="Vinkel 62">
              <a:extLst>
                <a:ext uri="{FF2B5EF4-FFF2-40B4-BE49-F238E27FC236}">
                  <a16:creationId xmlns:a16="http://schemas.microsoft.com/office/drawing/2014/main" id="{61B53CEA-B02F-B44C-9DD9-4D2DE7A9A08E}"/>
                </a:ext>
              </a:extLst>
            </p:cNvPr>
            <p:cNvCxnSpPr>
              <a:cxnSpLocks/>
              <a:stCxn id="77" idx="3"/>
              <a:endCxn id="74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kstSylinder 63">
              <a:extLst>
                <a:ext uri="{FF2B5EF4-FFF2-40B4-BE49-F238E27FC236}">
                  <a16:creationId xmlns:a16="http://schemas.microsoft.com/office/drawing/2014/main" id="{DFCE2875-17E5-B242-991C-5686497E8BB6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525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  <p:sp>
        <p:nvSpPr>
          <p:cNvPr id="81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761400" y="480902"/>
            <a:ext cx="2883840" cy="231358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sette inn skolenavn</a:t>
            </a:r>
          </a:p>
        </p:txBody>
      </p:sp>
    </p:spTree>
    <p:extLst>
      <p:ext uri="{BB962C8B-B14F-4D97-AF65-F5344CB8AC3E}">
        <p14:creationId xmlns:p14="http://schemas.microsoft.com/office/powerpoint/2010/main" val="31515674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blå lys">
    <p:bg>
      <p:bgPr>
        <a:solidFill>
          <a:srgbClr val="6F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401" y="1239973"/>
            <a:ext cx="6862172" cy="1809226"/>
          </a:xfrm>
        </p:spPr>
        <p:txBody>
          <a:bodyPr anchor="b">
            <a:normAutofit/>
          </a:bodyPr>
          <a:lstStyle>
            <a:lvl1pPr>
              <a:defRPr sz="27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401" y="3052800"/>
            <a:ext cx="6862172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150"/>
              </a:spcAft>
              <a:buNone/>
              <a:defRPr sz="135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A21D5-4B52-2745-910D-1FECE8F2075A}" type="datetime1">
              <a:rPr lang="nb-NO" smtClean="0"/>
              <a:t>28.08.2020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D3EE521D-3AAA-A648-B388-12C5AC7ADE57}"/>
              </a:ext>
            </a:extLst>
          </p:cNvPr>
          <p:cNvSpPr txBox="1"/>
          <p:nvPr userDrawn="1"/>
        </p:nvSpPr>
        <p:spPr>
          <a:xfrm>
            <a:off x="521491" y="-213030"/>
            <a:ext cx="252650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600" dirty="0">
                <a:solidFill>
                  <a:schemeClr val="tx1"/>
                </a:solidFill>
              </a:rPr>
              <a:t>Deloverskrift blålys</a:t>
            </a:r>
          </a:p>
        </p:txBody>
      </p: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158459D6-D53B-844D-BA71-74AB73728085}"/>
              </a:ext>
            </a:extLst>
          </p:cNvPr>
          <p:cNvGrpSpPr/>
          <p:nvPr userDrawn="1"/>
        </p:nvGrpSpPr>
        <p:grpSpPr>
          <a:xfrm>
            <a:off x="-600" y="-1306644"/>
            <a:ext cx="9145500" cy="1075340"/>
            <a:chOff x="-800" y="-1229864"/>
            <a:chExt cx="12194000" cy="1075340"/>
          </a:xfrm>
        </p:grpSpPr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E188DF00-268E-454B-8375-A395777F20B8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2300D8BC-F67F-024B-B7A8-72F2D829CC5B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525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647096E9-7BD1-F448-923D-13C08C92ADD4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88F1A78D-6EC9-6C41-B955-D23B297959E6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CB94A4E1-A3B4-8945-B3CA-72305CC00D74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A660682E-2B87-D148-A73C-FEB58295FBBC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CAB583B7-092C-8C44-8FC6-8645E0C359C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8FA4E6A2-5732-6549-A186-30F9AE72D2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id="{05CF6EC2-FE9E-404D-B949-ED86CF80A5DD}"/>
                </a:ext>
              </a:extLst>
            </p:cNvPr>
            <p:cNvCxnSpPr>
              <a:cxnSpLocks/>
              <a:stCxn id="30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70652455-94F5-794E-A130-D37AC13F8591}"/>
                </a:ext>
              </a:extLst>
            </p:cNvPr>
            <p:cNvCxnSpPr>
              <a:cxnSpLocks/>
              <a:stCxn id="32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795B443C-342D-3B47-814D-FC3DC164A6A3}"/>
                </a:ext>
              </a:extLst>
            </p:cNvPr>
            <p:cNvCxnSpPr>
              <a:cxnSpLocks/>
              <a:stCxn id="28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:a16="http://schemas.microsoft.com/office/drawing/2014/main" id="{EE26866E-8709-5043-8A6F-806017132DAC}"/>
                </a:ext>
              </a:extLst>
            </p:cNvPr>
            <p:cNvCxnSpPr>
              <a:cxnSpLocks/>
              <a:stCxn id="34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00C31517-BEB7-DF4A-873C-02E09FE2DC40}"/>
                </a:ext>
              </a:extLst>
            </p:cNvPr>
            <p:cNvCxnSpPr>
              <a:cxnSpLocks/>
              <a:stCxn id="38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ett linje 19">
              <a:extLst>
                <a:ext uri="{FF2B5EF4-FFF2-40B4-BE49-F238E27FC236}">
                  <a16:creationId xmlns:a16="http://schemas.microsoft.com/office/drawing/2014/main" id="{799274A7-A269-CB4C-9481-47699915B949}"/>
                </a:ext>
              </a:extLst>
            </p:cNvPr>
            <p:cNvCxnSpPr>
              <a:cxnSpLocks/>
              <a:stCxn id="36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id="{65B05DAC-0408-934B-A8D7-0D7354AF9495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8" name="Rektangel 37">
                <a:extLst>
                  <a:ext uri="{FF2B5EF4-FFF2-40B4-BE49-F238E27FC236}">
                    <a16:creationId xmlns:a16="http://schemas.microsoft.com/office/drawing/2014/main" id="{1521B770-6E91-494E-A5B0-7AAC44638291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39" name="Rett linje 38">
                <a:extLst>
                  <a:ext uri="{FF2B5EF4-FFF2-40B4-BE49-F238E27FC236}">
                    <a16:creationId xmlns:a16="http://schemas.microsoft.com/office/drawing/2014/main" id="{C1EC5E3C-6B5E-8646-B3DC-E7FEBC0A9FBF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:a16="http://schemas.microsoft.com/office/drawing/2014/main" id="{813C68BF-7BCD-3144-832D-D00D5B8FAEAE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6" name="Rektangel 35">
                <a:extLst>
                  <a:ext uri="{FF2B5EF4-FFF2-40B4-BE49-F238E27FC236}">
                    <a16:creationId xmlns:a16="http://schemas.microsoft.com/office/drawing/2014/main" id="{0EA7456C-A5D8-4C4A-997B-0322D8FD4396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E49F3143-B180-4644-9BB0-1533DB6D4FB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402DB7DF-9E18-5142-B923-098747DCB4CC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4" name="Rektangel 33">
                <a:extLst>
                  <a:ext uri="{FF2B5EF4-FFF2-40B4-BE49-F238E27FC236}">
                    <a16:creationId xmlns:a16="http://schemas.microsoft.com/office/drawing/2014/main" id="{730C65A2-D4F2-6049-9756-7997975EF215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35" name="Rett linje 34">
                <a:extLst>
                  <a:ext uri="{FF2B5EF4-FFF2-40B4-BE49-F238E27FC236}">
                    <a16:creationId xmlns:a16="http://schemas.microsoft.com/office/drawing/2014/main" id="{021A5BC1-1462-3149-A508-66B5096BA50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8F643D34-4202-014D-A409-F3AE63810010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2" name="Rektangel 31">
                <a:extLst>
                  <a:ext uri="{FF2B5EF4-FFF2-40B4-BE49-F238E27FC236}">
                    <a16:creationId xmlns:a16="http://schemas.microsoft.com/office/drawing/2014/main" id="{CC2AEB20-6C36-2C4B-9783-ADE5D86A64A8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2883B2AF-AA89-D742-AE4C-2EA7A02B41A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5017F6E7-E15A-6848-9627-102E48E78E9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30" name="Rektangel 29">
                <a:extLst>
                  <a:ext uri="{FF2B5EF4-FFF2-40B4-BE49-F238E27FC236}">
                    <a16:creationId xmlns:a16="http://schemas.microsoft.com/office/drawing/2014/main" id="{9EC7EFE3-11F5-A140-A936-341F5D7B4425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13878679-ED06-304A-A043-C126DAD118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2AF37A9D-3616-EE4F-9E64-B8053056BC30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8" name="Rektangel 27">
                <a:extLst>
                  <a:ext uri="{FF2B5EF4-FFF2-40B4-BE49-F238E27FC236}">
                    <a16:creationId xmlns:a16="http://schemas.microsoft.com/office/drawing/2014/main" id="{7FCF05E7-54B6-454D-A276-DA9CD3EE72B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04D625DA-25CB-D545-96AE-6376278AEE1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84B31179-CC5A-0545-806B-85F7004B31C6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uppe 45">
            <a:extLst>
              <a:ext uri="{FF2B5EF4-FFF2-40B4-BE49-F238E27FC236}">
                <a16:creationId xmlns:a16="http://schemas.microsoft.com/office/drawing/2014/main" id="{4812DB14-1D5C-3D48-921B-BB1B20AD4C85}"/>
              </a:ext>
            </a:extLst>
          </p:cNvPr>
          <p:cNvGrpSpPr/>
          <p:nvPr userDrawn="1"/>
        </p:nvGrpSpPr>
        <p:grpSpPr>
          <a:xfrm>
            <a:off x="-536972" y="-4004"/>
            <a:ext cx="442923" cy="6862004"/>
            <a:chOff x="-715963" y="-4004"/>
            <a:chExt cx="590564" cy="6862004"/>
          </a:xfrm>
        </p:grpSpPr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17A095E5-75D2-B442-9366-8C0AC79117AD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525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122625EC-1AE6-C04B-9935-5F06C73DEE2B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525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B3D5A906-A3BC-DB4D-A12D-187D6CB6F0AB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525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50" name="Rektangel 49">
              <a:extLst>
                <a:ext uri="{FF2B5EF4-FFF2-40B4-BE49-F238E27FC236}">
                  <a16:creationId xmlns:a16="http://schemas.microsoft.com/office/drawing/2014/main" id="{637E306A-F4AC-6C46-84E0-6AB6EC2D17B5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525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id="{40CF3BE8-E8F8-704C-AF60-828B54F1F4A0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id="{BF408A72-F302-8B42-B304-74B02BD754A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F5165102-1ABA-724A-B790-6170D9B35C64}"/>
                </a:ext>
              </a:extLst>
            </p:cNvPr>
            <p:cNvCxnSpPr>
              <a:cxnSpLocks/>
              <a:stCxn id="55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Rett linje 53">
              <a:extLst>
                <a:ext uri="{FF2B5EF4-FFF2-40B4-BE49-F238E27FC236}">
                  <a16:creationId xmlns:a16="http://schemas.microsoft.com/office/drawing/2014/main" id="{C51842D6-CC2C-5749-8249-DE5137180F0E}"/>
                </a:ext>
              </a:extLst>
            </p:cNvPr>
            <p:cNvCxnSpPr>
              <a:cxnSpLocks/>
              <a:stCxn id="55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ktangel 54">
              <a:extLst>
                <a:ext uri="{FF2B5EF4-FFF2-40B4-BE49-F238E27FC236}">
                  <a16:creationId xmlns:a16="http://schemas.microsoft.com/office/drawing/2014/main" id="{CA82C4D0-0384-834D-8AAE-AEAAC0E546FD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525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56" name="Rett linje 55">
              <a:extLst>
                <a:ext uri="{FF2B5EF4-FFF2-40B4-BE49-F238E27FC236}">
                  <a16:creationId xmlns:a16="http://schemas.microsoft.com/office/drawing/2014/main" id="{6D9F0821-8054-5444-9984-FA852B99870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ktangel 56">
              <a:extLst>
                <a:ext uri="{FF2B5EF4-FFF2-40B4-BE49-F238E27FC236}">
                  <a16:creationId xmlns:a16="http://schemas.microsoft.com/office/drawing/2014/main" id="{D1DCA6B5-1F9B-284B-99B6-79C8E3704F7D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525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id="{67AE4745-4116-BE40-89D9-42635CE428E2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:a16="http://schemas.microsoft.com/office/drawing/2014/main" id="{3C3A8814-059C-1645-A49C-84890585468B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Rett linje 59">
              <a:extLst>
                <a:ext uri="{FF2B5EF4-FFF2-40B4-BE49-F238E27FC236}">
                  <a16:creationId xmlns:a16="http://schemas.microsoft.com/office/drawing/2014/main" id="{C7AE2EF8-89A4-BF4B-9AA0-141CEEDEB59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kstSylinder 60">
            <a:extLst>
              <a:ext uri="{FF2B5EF4-FFF2-40B4-BE49-F238E27FC236}">
                <a16:creationId xmlns:a16="http://schemas.microsoft.com/office/drawing/2014/main" id="{5623F2AD-426B-A24A-B1BC-21ADF95218BA}"/>
              </a:ext>
            </a:extLst>
          </p:cNvPr>
          <p:cNvSpPr txBox="1"/>
          <p:nvPr userDrawn="1"/>
        </p:nvSpPr>
        <p:spPr>
          <a:xfrm>
            <a:off x="0" y="-213030"/>
            <a:ext cx="635166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600" dirty="0">
                <a:solidFill>
                  <a:schemeClr val="tx1"/>
                </a:solidFill>
              </a:rPr>
              <a:t>Oslo 2019</a:t>
            </a:r>
          </a:p>
        </p:txBody>
      </p:sp>
      <p:sp>
        <p:nvSpPr>
          <p:cNvPr id="62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761400" y="480902"/>
            <a:ext cx="2883840" cy="231358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sette inn skolenavn</a:t>
            </a:r>
          </a:p>
        </p:txBody>
      </p:sp>
    </p:spTree>
    <p:extLst>
      <p:ext uri="{BB962C8B-B14F-4D97-AF65-F5344CB8AC3E}">
        <p14:creationId xmlns:p14="http://schemas.microsoft.com/office/powerpoint/2010/main" val="2481341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grøn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401" y="1118247"/>
            <a:ext cx="6862172" cy="1930952"/>
          </a:xfrm>
        </p:spPr>
        <p:txBody>
          <a:bodyPr anchor="b">
            <a:normAutofit/>
          </a:bodyPr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401" y="3052800"/>
            <a:ext cx="6862172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150"/>
              </a:spcAft>
              <a:buNone/>
              <a:defRPr sz="13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FA71CE8-A6AA-7941-BA44-4470F46B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A61E71-7A1D-A54A-9414-5611E8B1051A}" type="datetime1">
              <a:rPr lang="nb-NO" smtClean="0"/>
              <a:t>28.08.2020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C1DC58-3619-1C4A-A2A9-FCC46E40D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6AF6C1B-1375-214D-930C-568979A4A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C020DA-48BB-BA49-A10E-0DA718F220D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56DCE336-CB3A-EE4C-B856-D0DDC1D40A8B}"/>
              </a:ext>
            </a:extLst>
          </p:cNvPr>
          <p:cNvSpPr txBox="1"/>
          <p:nvPr userDrawn="1"/>
        </p:nvSpPr>
        <p:spPr>
          <a:xfrm>
            <a:off x="521491" y="-213030"/>
            <a:ext cx="252650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600" dirty="0">
                <a:solidFill>
                  <a:schemeClr val="tx1"/>
                </a:solidFill>
              </a:rPr>
              <a:t>Deloverskrift grønn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187EC0DC-7E52-9A40-A58A-3F54A8CB18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8400" y="6298810"/>
            <a:ext cx="516252" cy="355181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139591D7-4BAA-AD4D-8528-AB360D76AB1C}"/>
              </a:ext>
            </a:extLst>
          </p:cNvPr>
          <p:cNvSpPr txBox="1"/>
          <p:nvPr userDrawn="1"/>
        </p:nvSpPr>
        <p:spPr>
          <a:xfrm>
            <a:off x="0" y="-213030"/>
            <a:ext cx="51625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600" dirty="0">
                <a:solidFill>
                  <a:schemeClr val="tx1"/>
                </a:solidFill>
              </a:rPr>
              <a:t>Oslo 2019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13BBCEE3-24AB-0443-BD67-EB33C7B8AEBA}"/>
              </a:ext>
            </a:extLst>
          </p:cNvPr>
          <p:cNvGrpSpPr/>
          <p:nvPr userDrawn="1"/>
        </p:nvGrpSpPr>
        <p:grpSpPr>
          <a:xfrm>
            <a:off x="-600" y="-1306644"/>
            <a:ext cx="9145500" cy="1075340"/>
            <a:chOff x="-800" y="-1229864"/>
            <a:chExt cx="12194000" cy="1075340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6BB2202B-00F2-9E4C-AFDD-35699501D021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94D535C2-C1D3-574D-9DE0-C5038F93DDEE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525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B0447337-0E0D-E74B-BEB0-839D4C2D3F6E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7235FB9F-426B-1540-8667-600D4D505F02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99FD143F-45B4-C648-92DA-737700DE1DF4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597D59D5-7D97-D94F-8A66-577CD8F9866C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CAC29080-0BCD-484C-A7F8-9ED2F43CCFDC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13" name="Rett linje 12">
              <a:extLst>
                <a:ext uri="{FF2B5EF4-FFF2-40B4-BE49-F238E27FC236}">
                  <a16:creationId xmlns:a16="http://schemas.microsoft.com/office/drawing/2014/main" id="{FD4DE1FD-452D-244B-A36C-89C274C06B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36361914-3D97-4049-84DE-1610E24715EC}"/>
                </a:ext>
              </a:extLst>
            </p:cNvPr>
            <p:cNvCxnSpPr>
              <a:cxnSpLocks/>
              <a:stCxn id="29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id="{A65923FA-B7C1-854B-B2E5-9206B76CCDAC}"/>
                </a:ext>
              </a:extLst>
            </p:cNvPr>
            <p:cNvCxnSpPr>
              <a:cxnSpLocks/>
              <a:stCxn id="31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F1E58F8D-F80C-AC44-98EA-D8C378F9B47C}"/>
                </a:ext>
              </a:extLst>
            </p:cNvPr>
            <p:cNvCxnSpPr>
              <a:cxnSpLocks/>
              <a:stCxn id="27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B5DCD42B-B201-6F41-946C-12C528253467}"/>
                </a:ext>
              </a:extLst>
            </p:cNvPr>
            <p:cNvCxnSpPr>
              <a:cxnSpLocks/>
              <a:stCxn id="33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:a16="http://schemas.microsoft.com/office/drawing/2014/main" id="{E87C0F14-3734-DC4C-9A8C-47BE42660B1D}"/>
                </a:ext>
              </a:extLst>
            </p:cNvPr>
            <p:cNvCxnSpPr>
              <a:cxnSpLocks/>
              <a:stCxn id="37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4B9CFBC7-5F77-6947-8057-CF62BE182894}"/>
                </a:ext>
              </a:extLst>
            </p:cNvPr>
            <p:cNvCxnSpPr>
              <a:cxnSpLocks/>
              <a:stCxn id="35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uppe 19">
              <a:extLst>
                <a:ext uri="{FF2B5EF4-FFF2-40B4-BE49-F238E27FC236}">
                  <a16:creationId xmlns:a16="http://schemas.microsoft.com/office/drawing/2014/main" id="{F5787542-1A5A-1D4B-846B-FAA886450058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7" name="Rektangel 36">
                <a:extLst>
                  <a:ext uri="{FF2B5EF4-FFF2-40B4-BE49-F238E27FC236}">
                    <a16:creationId xmlns:a16="http://schemas.microsoft.com/office/drawing/2014/main" id="{A0559255-0E9B-BF4A-89F2-B6F305733DBA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A1321B9F-CE94-5746-B5F6-0E9B3BEB3246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id="{C8EC425F-F754-4C42-AC04-C39F6F40DBB5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5" name="Rektangel 34">
                <a:extLst>
                  <a:ext uri="{FF2B5EF4-FFF2-40B4-BE49-F238E27FC236}">
                    <a16:creationId xmlns:a16="http://schemas.microsoft.com/office/drawing/2014/main" id="{A959781D-5E16-444A-AC0D-6F4997C4C017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36" name="Rett linje 35">
                <a:extLst>
                  <a:ext uri="{FF2B5EF4-FFF2-40B4-BE49-F238E27FC236}">
                    <a16:creationId xmlns:a16="http://schemas.microsoft.com/office/drawing/2014/main" id="{2B5CCFDB-1D79-4A4F-9A1F-11658F842A8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:a16="http://schemas.microsoft.com/office/drawing/2014/main" id="{D844E4D2-7EDD-ED46-B52A-3D94B5F9820F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3" name="Rektangel 32">
                <a:extLst>
                  <a:ext uri="{FF2B5EF4-FFF2-40B4-BE49-F238E27FC236}">
                    <a16:creationId xmlns:a16="http://schemas.microsoft.com/office/drawing/2014/main" id="{992866F7-A4CD-E941-9557-B2659021867F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94031140-D1CC-7548-B0C5-140A1D829C9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086AB968-3FEC-B14A-AE46-699972E77AC9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1" name="Rektangel 30">
                <a:extLst>
                  <a:ext uri="{FF2B5EF4-FFF2-40B4-BE49-F238E27FC236}">
                    <a16:creationId xmlns:a16="http://schemas.microsoft.com/office/drawing/2014/main" id="{F2B2B548-3B5A-4545-9F4A-51C542F72802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BC454D48-2536-E04E-AB25-05FF6F42D03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B5F2B127-731C-344E-A6E1-153CB296886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29" name="Rektangel 28">
                <a:extLst>
                  <a:ext uri="{FF2B5EF4-FFF2-40B4-BE49-F238E27FC236}">
                    <a16:creationId xmlns:a16="http://schemas.microsoft.com/office/drawing/2014/main" id="{F44C559D-3AD5-AC41-90AC-D85681263E9E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E878BA33-6479-4F48-8790-F50239C5B6E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B7A888EF-51DF-2142-9BD4-1D5B290F99BD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7" name="Rektangel 26">
                <a:extLst>
                  <a:ext uri="{FF2B5EF4-FFF2-40B4-BE49-F238E27FC236}">
                    <a16:creationId xmlns:a16="http://schemas.microsoft.com/office/drawing/2014/main" id="{C40A1871-C632-BA42-865E-385F917313DF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65CC1611-82E6-2047-8CF0-43AA7AC5EAD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ACFB9B65-9461-0546-B649-749299269159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uppe 44">
            <a:extLst>
              <a:ext uri="{FF2B5EF4-FFF2-40B4-BE49-F238E27FC236}">
                <a16:creationId xmlns:a16="http://schemas.microsoft.com/office/drawing/2014/main" id="{567C66A2-6E0B-E04F-8BE8-0CFB8D12731C}"/>
              </a:ext>
            </a:extLst>
          </p:cNvPr>
          <p:cNvGrpSpPr/>
          <p:nvPr userDrawn="1"/>
        </p:nvGrpSpPr>
        <p:grpSpPr>
          <a:xfrm>
            <a:off x="-536972" y="-4004"/>
            <a:ext cx="442923" cy="6862004"/>
            <a:chOff x="-715963" y="-4004"/>
            <a:chExt cx="590564" cy="6862004"/>
          </a:xfrm>
        </p:grpSpPr>
        <p:sp>
          <p:nvSpPr>
            <p:cNvPr id="46" name="Rektangel 45">
              <a:extLst>
                <a:ext uri="{FF2B5EF4-FFF2-40B4-BE49-F238E27FC236}">
                  <a16:creationId xmlns:a16="http://schemas.microsoft.com/office/drawing/2014/main" id="{49DA9212-4961-A648-B14D-31BCDCCD4E28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525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5BB1D184-2912-D74A-BE34-318E7A05058A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525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AE88F454-0C3F-F846-89C4-02EF1C0FD13B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525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CE769F81-2332-4347-8959-706360C8257D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525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50" name="Rett linje 49">
              <a:extLst>
                <a:ext uri="{FF2B5EF4-FFF2-40B4-BE49-F238E27FC236}">
                  <a16:creationId xmlns:a16="http://schemas.microsoft.com/office/drawing/2014/main" id="{768B4DB9-0EA0-C940-83B3-A898046E5F2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id="{FEA1EE2A-636F-8E4B-B374-7390FE4B551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id="{C0EC8CF7-5494-BE49-A77F-650141FF9B93}"/>
                </a:ext>
              </a:extLst>
            </p:cNvPr>
            <p:cNvCxnSpPr>
              <a:cxnSpLocks/>
              <a:stCxn id="54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81687275-9BC1-BC47-969C-D0B3B2A439F5}"/>
                </a:ext>
              </a:extLst>
            </p:cNvPr>
            <p:cNvCxnSpPr>
              <a:cxnSpLocks/>
              <a:stCxn id="54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ktangel 53">
              <a:extLst>
                <a:ext uri="{FF2B5EF4-FFF2-40B4-BE49-F238E27FC236}">
                  <a16:creationId xmlns:a16="http://schemas.microsoft.com/office/drawing/2014/main" id="{A369C808-1201-6640-AAFD-CA0EF9B7E234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525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55" name="Rett linje 54">
              <a:extLst>
                <a:ext uri="{FF2B5EF4-FFF2-40B4-BE49-F238E27FC236}">
                  <a16:creationId xmlns:a16="http://schemas.microsoft.com/office/drawing/2014/main" id="{733C973E-BA66-2C44-85D3-034A4B8C271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ktangel 55">
              <a:extLst>
                <a:ext uri="{FF2B5EF4-FFF2-40B4-BE49-F238E27FC236}">
                  <a16:creationId xmlns:a16="http://schemas.microsoft.com/office/drawing/2014/main" id="{2F949662-24F0-1D4B-BBA8-48572D92D56E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525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57" name="Rett linje 56">
              <a:extLst>
                <a:ext uri="{FF2B5EF4-FFF2-40B4-BE49-F238E27FC236}">
                  <a16:creationId xmlns:a16="http://schemas.microsoft.com/office/drawing/2014/main" id="{6F5BB052-563F-654D-9EB6-B7236AFC5EC3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id="{BD50869A-FFA2-4D4C-B4B8-483071F75030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:a16="http://schemas.microsoft.com/office/drawing/2014/main" id="{6EAC9794-EE8F-6E45-9E74-476E6D1C7B44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uppe 59">
            <a:extLst>
              <a:ext uri="{FF2B5EF4-FFF2-40B4-BE49-F238E27FC236}">
                <a16:creationId xmlns:a16="http://schemas.microsoft.com/office/drawing/2014/main" id="{3F73E53C-4750-5146-946E-34ECC95D0EFA}"/>
              </a:ext>
            </a:extLst>
          </p:cNvPr>
          <p:cNvGrpSpPr/>
          <p:nvPr userDrawn="1"/>
        </p:nvGrpSpPr>
        <p:grpSpPr>
          <a:xfrm>
            <a:off x="9189578" y="2"/>
            <a:ext cx="873875" cy="6855561"/>
            <a:chOff x="12252770" y="1"/>
            <a:chExt cx="1165167" cy="6855561"/>
          </a:xfrm>
        </p:grpSpPr>
        <p:grpSp>
          <p:nvGrpSpPr>
            <p:cNvPr id="61" name="Gruppe 60">
              <a:extLst>
                <a:ext uri="{FF2B5EF4-FFF2-40B4-BE49-F238E27FC236}">
                  <a16:creationId xmlns:a16="http://schemas.microsoft.com/office/drawing/2014/main" id="{4A07FB60-8AD6-1E4E-8637-B175255E2BEE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5" name="Rektangel 64">
                <a:extLst>
                  <a:ext uri="{FF2B5EF4-FFF2-40B4-BE49-F238E27FC236}">
                    <a16:creationId xmlns:a16="http://schemas.microsoft.com/office/drawing/2014/main" id="{3C639129-0821-2E41-823D-A2586C4F3A3B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sz="1350"/>
              </a:p>
            </p:txBody>
          </p:sp>
          <p:grpSp>
            <p:nvGrpSpPr>
              <p:cNvPr id="66" name="Gruppe 65">
                <a:extLst>
                  <a:ext uri="{FF2B5EF4-FFF2-40B4-BE49-F238E27FC236}">
                    <a16:creationId xmlns:a16="http://schemas.microsoft.com/office/drawing/2014/main" id="{47DF39C7-35AE-C54C-BC0B-3A19D6EB738F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7" name="Gruppe 66">
                  <a:extLst>
                    <a:ext uri="{FF2B5EF4-FFF2-40B4-BE49-F238E27FC236}">
                      <a16:creationId xmlns:a16="http://schemas.microsoft.com/office/drawing/2014/main" id="{E4CEC8CA-56E6-A248-AEEC-76CE5F2078C6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6BA476DA-F3CB-BF40-825B-C9726FDB334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41DE7585-82A9-254E-B377-C847B5B8898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2E8AFC07-FF61-4B4D-B978-6832B4C9481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</p:grpSp>
            <p:grpSp>
              <p:nvGrpSpPr>
                <p:cNvPr id="68" name="Gruppe 67">
                  <a:extLst>
                    <a:ext uri="{FF2B5EF4-FFF2-40B4-BE49-F238E27FC236}">
                      <a16:creationId xmlns:a16="http://schemas.microsoft.com/office/drawing/2014/main" id="{AB49F067-F83D-6040-9097-FAD02A98AA06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B83C0977-8F82-8B47-A7AF-DFF01EBBC17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88C1840A-42D1-564F-ABF0-8AD888CCBF0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9753835D-5947-514F-B829-E0777B5CB37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</p:grpSp>
            <p:grpSp>
              <p:nvGrpSpPr>
                <p:cNvPr id="69" name="Gruppe 68">
                  <a:extLst>
                    <a:ext uri="{FF2B5EF4-FFF2-40B4-BE49-F238E27FC236}">
                      <a16:creationId xmlns:a16="http://schemas.microsoft.com/office/drawing/2014/main" id="{9E4B048F-2DB5-864E-9916-4579BF69B403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0" name="Rektangel 69">
                    <a:extLst>
                      <a:ext uri="{FF2B5EF4-FFF2-40B4-BE49-F238E27FC236}">
                        <a16:creationId xmlns:a16="http://schemas.microsoft.com/office/drawing/2014/main" id="{966A3D23-DE40-5941-BDD7-7BBD534EA27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:a16="http://schemas.microsoft.com/office/drawing/2014/main" id="{EAFFCAED-B4E3-E646-8F10-EEF2D096A5B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38798E96-DD98-A043-AFF1-46C523EB318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CA777E04-7EC0-7449-B74D-06BBDF2F184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</p:grpSp>
          </p:grpSp>
        </p:grpSp>
        <p:sp>
          <p:nvSpPr>
            <p:cNvPr id="62" name="TekstSylinder 61">
              <a:extLst>
                <a:ext uri="{FF2B5EF4-FFF2-40B4-BE49-F238E27FC236}">
                  <a16:creationId xmlns:a16="http://schemas.microsoft.com/office/drawing/2014/main" id="{288A1BEF-9AB5-4443-94A2-40B9C5C9EB68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6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6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6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sz="1350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3" name="Vinkel 62">
              <a:extLst>
                <a:ext uri="{FF2B5EF4-FFF2-40B4-BE49-F238E27FC236}">
                  <a16:creationId xmlns:a16="http://schemas.microsoft.com/office/drawing/2014/main" id="{67280F82-ACFE-E245-96A5-28793ECC8DB2}"/>
                </a:ext>
              </a:extLst>
            </p:cNvPr>
            <p:cNvCxnSpPr>
              <a:cxnSpLocks/>
              <a:stCxn id="77" idx="3"/>
              <a:endCxn id="74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kstSylinder 63">
              <a:extLst>
                <a:ext uri="{FF2B5EF4-FFF2-40B4-BE49-F238E27FC236}">
                  <a16:creationId xmlns:a16="http://schemas.microsoft.com/office/drawing/2014/main" id="{AFA9D3B3-2D34-474A-9293-C08A1F071263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525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  <p:sp>
        <p:nvSpPr>
          <p:cNvPr id="80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761400" y="480902"/>
            <a:ext cx="2883840" cy="231358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sette inn skolenavn</a:t>
            </a:r>
          </a:p>
        </p:txBody>
      </p:sp>
    </p:spTree>
    <p:extLst>
      <p:ext uri="{BB962C8B-B14F-4D97-AF65-F5344CB8AC3E}">
        <p14:creationId xmlns:p14="http://schemas.microsoft.com/office/powerpoint/2010/main" val="34160718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grønn ly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401" y="1239973"/>
            <a:ext cx="6862172" cy="1809226"/>
          </a:xfrm>
        </p:spPr>
        <p:txBody>
          <a:bodyPr anchor="b">
            <a:normAutofit/>
          </a:bodyPr>
          <a:lstStyle>
            <a:lvl1pPr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401" y="3052800"/>
            <a:ext cx="6862172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150"/>
              </a:spcAft>
              <a:buNone/>
              <a:defRPr sz="135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A21D5-4B52-2745-910D-1FECE8F2075A}" type="datetime1">
              <a:rPr lang="nb-NO" smtClean="0"/>
              <a:t>28.08.2020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D3EE521D-3AAA-A648-B388-12C5AC7ADE57}"/>
              </a:ext>
            </a:extLst>
          </p:cNvPr>
          <p:cNvSpPr txBox="1"/>
          <p:nvPr userDrawn="1"/>
        </p:nvSpPr>
        <p:spPr>
          <a:xfrm>
            <a:off x="521491" y="-213030"/>
            <a:ext cx="252650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600" dirty="0">
                <a:solidFill>
                  <a:schemeClr val="tx1"/>
                </a:solidFill>
              </a:rPr>
              <a:t>Deloverskrift grønn lys</a:t>
            </a:r>
          </a:p>
        </p:txBody>
      </p: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158459D6-D53B-844D-BA71-74AB73728085}"/>
              </a:ext>
            </a:extLst>
          </p:cNvPr>
          <p:cNvGrpSpPr/>
          <p:nvPr userDrawn="1"/>
        </p:nvGrpSpPr>
        <p:grpSpPr>
          <a:xfrm>
            <a:off x="-600" y="-1306644"/>
            <a:ext cx="9145500" cy="1075340"/>
            <a:chOff x="-800" y="-1229864"/>
            <a:chExt cx="12194000" cy="1075340"/>
          </a:xfrm>
        </p:grpSpPr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E188DF00-268E-454B-8375-A395777F20B8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2300D8BC-F67F-024B-B7A8-72F2D829CC5B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525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647096E9-7BD1-F448-923D-13C08C92ADD4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88F1A78D-6EC9-6C41-B955-D23B297959E6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CB94A4E1-A3B4-8945-B3CA-72305CC00D74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A660682E-2B87-D148-A73C-FEB58295FBBC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CAB583B7-092C-8C44-8FC6-8645E0C359C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8FA4E6A2-5732-6549-A186-30F9AE72D2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id="{05CF6EC2-FE9E-404D-B949-ED86CF80A5DD}"/>
                </a:ext>
              </a:extLst>
            </p:cNvPr>
            <p:cNvCxnSpPr>
              <a:cxnSpLocks/>
              <a:stCxn id="30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70652455-94F5-794E-A130-D37AC13F8591}"/>
                </a:ext>
              </a:extLst>
            </p:cNvPr>
            <p:cNvCxnSpPr>
              <a:cxnSpLocks/>
              <a:stCxn id="32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795B443C-342D-3B47-814D-FC3DC164A6A3}"/>
                </a:ext>
              </a:extLst>
            </p:cNvPr>
            <p:cNvCxnSpPr>
              <a:cxnSpLocks/>
              <a:stCxn id="28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:a16="http://schemas.microsoft.com/office/drawing/2014/main" id="{EE26866E-8709-5043-8A6F-806017132DAC}"/>
                </a:ext>
              </a:extLst>
            </p:cNvPr>
            <p:cNvCxnSpPr>
              <a:cxnSpLocks/>
              <a:stCxn id="34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00C31517-BEB7-DF4A-873C-02E09FE2DC40}"/>
                </a:ext>
              </a:extLst>
            </p:cNvPr>
            <p:cNvCxnSpPr>
              <a:cxnSpLocks/>
              <a:stCxn id="38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ett linje 19">
              <a:extLst>
                <a:ext uri="{FF2B5EF4-FFF2-40B4-BE49-F238E27FC236}">
                  <a16:creationId xmlns:a16="http://schemas.microsoft.com/office/drawing/2014/main" id="{799274A7-A269-CB4C-9481-47699915B949}"/>
                </a:ext>
              </a:extLst>
            </p:cNvPr>
            <p:cNvCxnSpPr>
              <a:cxnSpLocks/>
              <a:stCxn id="36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id="{65B05DAC-0408-934B-A8D7-0D7354AF9495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8" name="Rektangel 37">
                <a:extLst>
                  <a:ext uri="{FF2B5EF4-FFF2-40B4-BE49-F238E27FC236}">
                    <a16:creationId xmlns:a16="http://schemas.microsoft.com/office/drawing/2014/main" id="{1521B770-6E91-494E-A5B0-7AAC44638291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39" name="Rett linje 38">
                <a:extLst>
                  <a:ext uri="{FF2B5EF4-FFF2-40B4-BE49-F238E27FC236}">
                    <a16:creationId xmlns:a16="http://schemas.microsoft.com/office/drawing/2014/main" id="{C1EC5E3C-6B5E-8646-B3DC-E7FEBC0A9FBF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:a16="http://schemas.microsoft.com/office/drawing/2014/main" id="{813C68BF-7BCD-3144-832D-D00D5B8FAEAE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6" name="Rektangel 35">
                <a:extLst>
                  <a:ext uri="{FF2B5EF4-FFF2-40B4-BE49-F238E27FC236}">
                    <a16:creationId xmlns:a16="http://schemas.microsoft.com/office/drawing/2014/main" id="{0EA7456C-A5D8-4C4A-997B-0322D8FD4396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E49F3143-B180-4644-9BB0-1533DB6D4FB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402DB7DF-9E18-5142-B923-098747DCB4CC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4" name="Rektangel 33">
                <a:extLst>
                  <a:ext uri="{FF2B5EF4-FFF2-40B4-BE49-F238E27FC236}">
                    <a16:creationId xmlns:a16="http://schemas.microsoft.com/office/drawing/2014/main" id="{730C65A2-D4F2-6049-9756-7997975EF215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35" name="Rett linje 34">
                <a:extLst>
                  <a:ext uri="{FF2B5EF4-FFF2-40B4-BE49-F238E27FC236}">
                    <a16:creationId xmlns:a16="http://schemas.microsoft.com/office/drawing/2014/main" id="{021A5BC1-1462-3149-A508-66B5096BA50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8F643D34-4202-014D-A409-F3AE63810010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2" name="Rektangel 31">
                <a:extLst>
                  <a:ext uri="{FF2B5EF4-FFF2-40B4-BE49-F238E27FC236}">
                    <a16:creationId xmlns:a16="http://schemas.microsoft.com/office/drawing/2014/main" id="{CC2AEB20-6C36-2C4B-9783-ADE5D86A64A8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2883B2AF-AA89-D742-AE4C-2EA7A02B41A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5017F6E7-E15A-6848-9627-102E48E78E9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30" name="Rektangel 29">
                <a:extLst>
                  <a:ext uri="{FF2B5EF4-FFF2-40B4-BE49-F238E27FC236}">
                    <a16:creationId xmlns:a16="http://schemas.microsoft.com/office/drawing/2014/main" id="{9EC7EFE3-11F5-A140-A936-341F5D7B4425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13878679-ED06-304A-A043-C126DAD118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2AF37A9D-3616-EE4F-9E64-B8053056BC30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8" name="Rektangel 27">
                <a:extLst>
                  <a:ext uri="{FF2B5EF4-FFF2-40B4-BE49-F238E27FC236}">
                    <a16:creationId xmlns:a16="http://schemas.microsoft.com/office/drawing/2014/main" id="{7FCF05E7-54B6-454D-A276-DA9CD3EE72B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04D625DA-25CB-D545-96AE-6376278AEE1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84B31179-CC5A-0545-806B-85F7004B31C6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uppe 45">
            <a:extLst>
              <a:ext uri="{FF2B5EF4-FFF2-40B4-BE49-F238E27FC236}">
                <a16:creationId xmlns:a16="http://schemas.microsoft.com/office/drawing/2014/main" id="{4812DB14-1D5C-3D48-921B-BB1B20AD4C85}"/>
              </a:ext>
            </a:extLst>
          </p:cNvPr>
          <p:cNvGrpSpPr/>
          <p:nvPr userDrawn="1"/>
        </p:nvGrpSpPr>
        <p:grpSpPr>
          <a:xfrm>
            <a:off x="-536972" y="-4004"/>
            <a:ext cx="442923" cy="6862004"/>
            <a:chOff x="-715963" y="-4004"/>
            <a:chExt cx="590564" cy="6862004"/>
          </a:xfrm>
        </p:grpSpPr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17A095E5-75D2-B442-9366-8C0AC79117AD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525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122625EC-1AE6-C04B-9935-5F06C73DEE2B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525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B3D5A906-A3BC-DB4D-A12D-187D6CB6F0AB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525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50" name="Rektangel 49">
              <a:extLst>
                <a:ext uri="{FF2B5EF4-FFF2-40B4-BE49-F238E27FC236}">
                  <a16:creationId xmlns:a16="http://schemas.microsoft.com/office/drawing/2014/main" id="{637E306A-F4AC-6C46-84E0-6AB6EC2D17B5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525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id="{40CF3BE8-E8F8-704C-AF60-828B54F1F4A0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id="{BF408A72-F302-8B42-B304-74B02BD754A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F5165102-1ABA-724A-B790-6170D9B35C64}"/>
                </a:ext>
              </a:extLst>
            </p:cNvPr>
            <p:cNvCxnSpPr>
              <a:cxnSpLocks/>
              <a:stCxn id="55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Rett linje 53">
              <a:extLst>
                <a:ext uri="{FF2B5EF4-FFF2-40B4-BE49-F238E27FC236}">
                  <a16:creationId xmlns:a16="http://schemas.microsoft.com/office/drawing/2014/main" id="{C51842D6-CC2C-5749-8249-DE5137180F0E}"/>
                </a:ext>
              </a:extLst>
            </p:cNvPr>
            <p:cNvCxnSpPr>
              <a:cxnSpLocks/>
              <a:stCxn id="55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ktangel 54">
              <a:extLst>
                <a:ext uri="{FF2B5EF4-FFF2-40B4-BE49-F238E27FC236}">
                  <a16:creationId xmlns:a16="http://schemas.microsoft.com/office/drawing/2014/main" id="{CA82C4D0-0384-834D-8AAE-AEAAC0E546FD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525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56" name="Rett linje 55">
              <a:extLst>
                <a:ext uri="{FF2B5EF4-FFF2-40B4-BE49-F238E27FC236}">
                  <a16:creationId xmlns:a16="http://schemas.microsoft.com/office/drawing/2014/main" id="{6D9F0821-8054-5444-9984-FA852B99870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ktangel 56">
              <a:extLst>
                <a:ext uri="{FF2B5EF4-FFF2-40B4-BE49-F238E27FC236}">
                  <a16:creationId xmlns:a16="http://schemas.microsoft.com/office/drawing/2014/main" id="{D1DCA6B5-1F9B-284B-99B6-79C8E3704F7D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525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id="{67AE4745-4116-BE40-89D9-42635CE428E2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:a16="http://schemas.microsoft.com/office/drawing/2014/main" id="{3C3A8814-059C-1645-A49C-84890585468B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Rett linje 59">
              <a:extLst>
                <a:ext uri="{FF2B5EF4-FFF2-40B4-BE49-F238E27FC236}">
                  <a16:creationId xmlns:a16="http://schemas.microsoft.com/office/drawing/2014/main" id="{C7AE2EF8-89A4-BF4B-9AA0-141CEEDEB59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kstSylinder 60">
            <a:extLst>
              <a:ext uri="{FF2B5EF4-FFF2-40B4-BE49-F238E27FC236}">
                <a16:creationId xmlns:a16="http://schemas.microsoft.com/office/drawing/2014/main" id="{5623F2AD-426B-A24A-B1BC-21ADF95218BA}"/>
              </a:ext>
            </a:extLst>
          </p:cNvPr>
          <p:cNvSpPr txBox="1"/>
          <p:nvPr userDrawn="1"/>
        </p:nvSpPr>
        <p:spPr>
          <a:xfrm>
            <a:off x="0" y="-213030"/>
            <a:ext cx="2301497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600" dirty="0">
                <a:solidFill>
                  <a:schemeClr val="tx1"/>
                </a:solidFill>
              </a:rPr>
              <a:t>Oslo 2019</a:t>
            </a:r>
          </a:p>
        </p:txBody>
      </p:sp>
      <p:sp>
        <p:nvSpPr>
          <p:cNvPr id="62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761400" y="480902"/>
            <a:ext cx="2883840" cy="231358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sette inn skolenavn</a:t>
            </a:r>
          </a:p>
        </p:txBody>
      </p:sp>
    </p:spTree>
    <p:extLst>
      <p:ext uri="{BB962C8B-B14F-4D97-AF65-F5344CB8AC3E}">
        <p14:creationId xmlns:p14="http://schemas.microsoft.com/office/powerpoint/2010/main" val="27740420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rø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401" y="1263852"/>
            <a:ext cx="6862172" cy="1785347"/>
          </a:xfrm>
        </p:spPr>
        <p:txBody>
          <a:bodyPr anchor="b">
            <a:normAutofit/>
          </a:bodyPr>
          <a:lstStyle>
            <a:lvl1pPr>
              <a:defRPr sz="27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401" y="3052800"/>
            <a:ext cx="6862172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150"/>
              </a:spcAft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1A6F0-0B8A-9444-BB6E-70C7E9D9BBE0}" type="datetime1">
              <a:rPr lang="nb-NO" smtClean="0"/>
              <a:t>28.08.2020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380454CF-FC92-4149-8A21-8BC7D56A2723}"/>
              </a:ext>
            </a:extLst>
          </p:cNvPr>
          <p:cNvSpPr txBox="1"/>
          <p:nvPr userDrawn="1"/>
        </p:nvSpPr>
        <p:spPr>
          <a:xfrm>
            <a:off x="521491" y="-213030"/>
            <a:ext cx="252650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600" dirty="0">
                <a:solidFill>
                  <a:schemeClr val="tx1"/>
                </a:solidFill>
              </a:rPr>
              <a:t>Deloverskrift rød</a:t>
            </a:r>
          </a:p>
        </p:txBody>
      </p:sp>
      <p:sp>
        <p:nvSpPr>
          <p:cNvPr id="8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761400" y="480902"/>
            <a:ext cx="2883840" cy="231358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2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Klikk for å sette inn skolenavn</a:t>
            </a:r>
          </a:p>
        </p:txBody>
      </p:sp>
    </p:spTree>
    <p:extLst>
      <p:ext uri="{BB962C8B-B14F-4D97-AF65-F5344CB8AC3E}">
        <p14:creationId xmlns:p14="http://schemas.microsoft.com/office/powerpoint/2010/main" val="1571464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4 Forside_Brøle i 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65262"/>
            <a:ext cx="9144000" cy="5392738"/>
          </a:xfrm>
          <a:prstGeom prst="rect">
            <a:avLst/>
          </a:prstGeom>
        </p:spPr>
      </p:pic>
      <p:sp>
        <p:nvSpPr>
          <p:cNvPr id="30" name="Plassholder for dato 14"/>
          <p:cNvSpPr txBox="1">
            <a:spLocks/>
          </p:cNvSpPr>
          <p:nvPr userDrawn="1"/>
        </p:nvSpPr>
        <p:spPr>
          <a:xfrm>
            <a:off x="7945710" y="932200"/>
            <a:ext cx="11087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401A2A-EA9E-4009-BB29-E98453A213B6}" type="datetimeFigureOut">
              <a:rPr lang="nb-NO" smtClean="0"/>
              <a:pPr/>
              <a:t>28.08.2020</a:t>
            </a:fld>
            <a:endParaRPr lang="nb-NO" dirty="0"/>
          </a:p>
        </p:txBody>
      </p:sp>
      <p:sp>
        <p:nvSpPr>
          <p:cNvPr id="14" name="Plassholder for tekst 19"/>
          <p:cNvSpPr>
            <a:spLocks noGrp="1"/>
          </p:cNvSpPr>
          <p:nvPr>
            <p:ph type="body" sz="quarter" idx="10" hasCustomPrompt="1"/>
          </p:nvPr>
        </p:nvSpPr>
        <p:spPr>
          <a:xfrm>
            <a:off x="971099" y="796426"/>
            <a:ext cx="4581966" cy="39080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Times New Roman" pitchFamily="18" charset="0"/>
                <a:cs typeface="Times New Roman" pitchFamily="18" charset="0"/>
              </a:defRPr>
            </a:lvl1pPr>
          </a:lstStyle>
          <a:p>
            <a:pPr lvl="0"/>
            <a:r>
              <a:rPr lang="nb-NO" dirty="0"/>
              <a:t>Skolenavn settes inn her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44B62C5F-DCB3-A148-A334-BEB878132A5E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-1" y="1256163"/>
            <a:ext cx="9155067" cy="2090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nb-NO"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09AD4D99-9087-B449-8DB8-D4DDBF9E520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64407" y="1256164"/>
            <a:ext cx="7767637" cy="20909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889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nb-NO" sz="2400"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2832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gul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401" y="1263852"/>
            <a:ext cx="6862172" cy="1785347"/>
          </a:xfrm>
        </p:spPr>
        <p:txBody>
          <a:bodyPr anchor="b">
            <a:normAutofit/>
          </a:bodyPr>
          <a:lstStyle>
            <a:lvl1pPr>
              <a:defRPr sz="27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401" y="3052800"/>
            <a:ext cx="6862172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150"/>
              </a:spcAft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D2464-A518-1A48-B5E7-CA9150B3889F}" type="datetime1">
              <a:rPr lang="nb-NO" smtClean="0"/>
              <a:t>28.08.2020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89B6CDA4-7176-8F4A-ACCF-608A8E6C105F}"/>
              </a:ext>
            </a:extLst>
          </p:cNvPr>
          <p:cNvSpPr txBox="1"/>
          <p:nvPr userDrawn="1"/>
        </p:nvSpPr>
        <p:spPr>
          <a:xfrm>
            <a:off x="521491" y="-213030"/>
            <a:ext cx="252650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600" dirty="0">
                <a:solidFill>
                  <a:schemeClr val="tx1"/>
                </a:solidFill>
              </a:rPr>
              <a:t>Deloverskrift gul</a:t>
            </a:r>
          </a:p>
        </p:txBody>
      </p:sp>
      <p:sp>
        <p:nvSpPr>
          <p:cNvPr id="8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761400" y="480902"/>
            <a:ext cx="2883840" cy="231358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2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Klikk for å sette inn skolenavn</a:t>
            </a:r>
          </a:p>
        </p:txBody>
      </p:sp>
    </p:spTree>
    <p:extLst>
      <p:ext uri="{BB962C8B-B14F-4D97-AF65-F5344CB8AC3E}">
        <p14:creationId xmlns:p14="http://schemas.microsoft.com/office/powerpoint/2010/main" val="8756379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bei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401" y="1263852"/>
            <a:ext cx="6862172" cy="1785347"/>
          </a:xfrm>
        </p:spPr>
        <p:txBody>
          <a:bodyPr anchor="b">
            <a:normAutofit/>
          </a:bodyPr>
          <a:lstStyle>
            <a:lvl1pPr>
              <a:defRPr sz="27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401" y="3052800"/>
            <a:ext cx="6862172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150"/>
              </a:spcAft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9390-45D3-3F49-83A6-08ED4C2BD589}" type="datetime1">
              <a:rPr lang="nb-NO" smtClean="0"/>
              <a:t>28.08.2020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4986A0A-A0AC-804C-893B-A9A85566615C}"/>
              </a:ext>
            </a:extLst>
          </p:cNvPr>
          <p:cNvSpPr txBox="1"/>
          <p:nvPr userDrawn="1"/>
        </p:nvSpPr>
        <p:spPr>
          <a:xfrm>
            <a:off x="521491" y="-213030"/>
            <a:ext cx="252650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600" dirty="0">
                <a:solidFill>
                  <a:schemeClr val="tx1"/>
                </a:solidFill>
              </a:rPr>
              <a:t>Deloverskrift beige</a:t>
            </a:r>
          </a:p>
        </p:txBody>
      </p:sp>
      <p:sp>
        <p:nvSpPr>
          <p:cNvPr id="8" name="Plassholder f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761400" y="480902"/>
            <a:ext cx="2883840" cy="231358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2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Klikk for å sette inn skolenavn</a:t>
            </a:r>
          </a:p>
        </p:txBody>
      </p:sp>
    </p:spTree>
    <p:extLst>
      <p:ext uri="{BB962C8B-B14F-4D97-AF65-F5344CB8AC3E}">
        <p14:creationId xmlns:p14="http://schemas.microsoft.com/office/powerpoint/2010/main" val="37980018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720002"/>
            <a:ext cx="7102079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494" y="2032001"/>
            <a:ext cx="7102079" cy="4060824"/>
          </a:xfrm>
        </p:spPr>
        <p:txBody>
          <a:bodyPr/>
          <a:lstStyle>
            <a:lvl1pPr>
              <a:spcBef>
                <a:spcPts val="1350"/>
              </a:spcBef>
              <a:defRPr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28.08.2020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0917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720002"/>
            <a:ext cx="8101012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494" y="2032000"/>
            <a:ext cx="3886200" cy="4060826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75A28-A05B-4C45-9436-D5C5546D0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6306" y="2032000"/>
            <a:ext cx="3886200" cy="4060826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1E7B-50BA-9449-91F9-9A9201D90364}" type="datetime1">
              <a:rPr lang="nb-NO" smtClean="0"/>
              <a:t>28.08.2020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75070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innholds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5" y="720002"/>
            <a:ext cx="3886200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494" y="2032000"/>
            <a:ext cx="3886200" cy="4060826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34FEE-7D88-AA46-8139-80D9197567F4}" type="datetime1">
              <a:rPr lang="nb-NO" smtClean="0"/>
              <a:t>28.08.2020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32027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720002"/>
            <a:ext cx="8101012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494" y="2032000"/>
            <a:ext cx="2095565" cy="4060826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75A28-A05B-4C45-9436-D5C5546D0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48001" y="2032000"/>
            <a:ext cx="2528109" cy="4060826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1D8A-1AB1-7949-9E34-570CB6C6816A}" type="datetime1">
              <a:rPr lang="nb-NO" smtClean="0"/>
              <a:t>28.08.2020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A632195-EBBA-0E43-9228-823934194B1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094397" y="2032000"/>
            <a:ext cx="2528109" cy="4060826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0160761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494" y="720002"/>
            <a:ext cx="4050506" cy="1311999"/>
          </a:xfrm>
        </p:spPr>
        <p:txBody>
          <a:bodyPr rIns="360000"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1494" y="2032001"/>
            <a:ext cx="4050506" cy="3924272"/>
          </a:xfrm>
        </p:spPr>
        <p:txBody>
          <a:bodyPr rIns="360000"/>
          <a:lstStyle>
            <a:lvl1pPr>
              <a:spcBef>
                <a:spcPts val="900"/>
              </a:spcBef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6B14-D201-5E43-92B4-5BFC4FDF65D3}" type="datetime1">
              <a:rPr lang="nb-NO" smtClean="0"/>
              <a:t>28.08.2020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0399" y="6292850"/>
            <a:ext cx="3048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D25668C1-8BFE-9845-BF15-C29694E485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68400" y="0"/>
            <a:ext cx="4568400" cy="6858000"/>
          </a:xfrm>
        </p:spPr>
        <p:txBody>
          <a:bodyPr tIns="72000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900"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42265917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pos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720002"/>
            <a:ext cx="7102079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494" y="2032001"/>
            <a:ext cx="7102079" cy="4060824"/>
          </a:xfrm>
        </p:spPr>
        <p:txBody>
          <a:bodyPr>
            <a:normAutofit/>
          </a:bodyPr>
          <a:lstStyle>
            <a:lvl1pPr marL="0" indent="324000">
              <a:spcBef>
                <a:spcPts val="1350"/>
              </a:spcBef>
              <a:defRPr sz="3000"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28.08.2020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27529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at negativ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720002"/>
            <a:ext cx="7102079" cy="1311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494" y="2032001"/>
            <a:ext cx="7102079" cy="4060824"/>
          </a:xfrm>
        </p:spPr>
        <p:txBody>
          <a:bodyPr>
            <a:normAutofit/>
          </a:bodyPr>
          <a:lstStyle>
            <a:lvl1pPr marL="0" indent="324000">
              <a:spcBef>
                <a:spcPts val="1350"/>
              </a:spcBef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20DE0DF-BE6B-D248-92A9-54242D212695}" type="datetime1">
              <a:rPr lang="nb-NO" smtClean="0"/>
              <a:pPr/>
              <a:t>28.08.2020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DDA4121-57A1-9F44-B389-BA4A1B2AF1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8400" y="6298810"/>
            <a:ext cx="516252" cy="355181"/>
          </a:xfrm>
          <a:prstGeom prst="rect">
            <a:avLst/>
          </a:prstGeom>
        </p:spPr>
      </p:pic>
      <p:grpSp>
        <p:nvGrpSpPr>
          <p:cNvPr id="11" name="Gruppe 10">
            <a:extLst>
              <a:ext uri="{FF2B5EF4-FFF2-40B4-BE49-F238E27FC236}">
                <a16:creationId xmlns:a16="http://schemas.microsoft.com/office/drawing/2014/main" id="{486E79E7-CC13-A347-AE3A-84BB7411F0A2}"/>
              </a:ext>
            </a:extLst>
          </p:cNvPr>
          <p:cNvGrpSpPr/>
          <p:nvPr userDrawn="1"/>
        </p:nvGrpSpPr>
        <p:grpSpPr>
          <a:xfrm>
            <a:off x="-536972" y="-1306644"/>
            <a:ext cx="9681872" cy="8164644"/>
            <a:chOff x="-715963" y="-1306644"/>
            <a:chExt cx="12909163" cy="8164644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2F30F98F-9F6E-0C4E-8E69-71C10B7D290A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9" name="Gruppe 28">
                <a:extLst>
                  <a:ext uri="{FF2B5EF4-FFF2-40B4-BE49-F238E27FC236}">
                    <a16:creationId xmlns:a16="http://schemas.microsoft.com/office/drawing/2014/main" id="{A1DA2F1D-3EF3-B74C-8B2F-1D393F5B8826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6" name="Rektangel 55">
                  <a:extLst>
                    <a:ext uri="{FF2B5EF4-FFF2-40B4-BE49-F238E27FC236}">
                      <a16:creationId xmlns:a16="http://schemas.microsoft.com/office/drawing/2014/main" id="{6255A372-5580-A24A-B439-C57A7E1CE4B3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525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B7371540-2443-8541-B5DC-F4B684B3C93E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8" name="Rektangel 57">
                  <a:extLst>
                    <a:ext uri="{FF2B5EF4-FFF2-40B4-BE49-F238E27FC236}">
                      <a16:creationId xmlns:a16="http://schemas.microsoft.com/office/drawing/2014/main" id="{CB4CE255-C398-A543-8B5B-486CC5D519E5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FB9A6627-FDFC-824A-9236-EBF047C277D7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42A8A78A-FCCA-064A-9D35-FC5F951C2A42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2DB9322E-D287-C341-974F-B8F882273F32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91D842E9-F200-3D41-A665-0A7DD621DBC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78217F23-38DC-F441-AA01-3C15887A1444}"/>
                  </a:ext>
                </a:extLst>
              </p:cNvPr>
              <p:cNvCxnSpPr>
                <a:cxnSpLocks/>
                <a:stCxn id="46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445130D1-A515-A24D-9BE7-102854BB6A84}"/>
                  </a:ext>
                </a:extLst>
              </p:cNvPr>
              <p:cNvCxnSpPr>
                <a:cxnSpLocks/>
                <a:stCxn id="48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7FF53E66-AB46-0141-AD89-455E96D26C14}"/>
                  </a:ext>
                </a:extLst>
              </p:cNvPr>
              <p:cNvCxnSpPr>
                <a:cxnSpLocks/>
                <a:stCxn id="44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B7A86560-6696-014A-AECA-E19F9F24123E}"/>
                  </a:ext>
                </a:extLst>
              </p:cNvPr>
              <p:cNvCxnSpPr>
                <a:cxnSpLocks/>
                <a:stCxn id="50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Rett linje 34">
                <a:extLst>
                  <a:ext uri="{FF2B5EF4-FFF2-40B4-BE49-F238E27FC236}">
                    <a16:creationId xmlns:a16="http://schemas.microsoft.com/office/drawing/2014/main" id="{A0F75356-8546-3149-9570-360B5827EA7E}"/>
                  </a:ext>
                </a:extLst>
              </p:cNvPr>
              <p:cNvCxnSpPr>
                <a:cxnSpLocks/>
                <a:stCxn id="54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Rett linje 35">
                <a:extLst>
                  <a:ext uri="{FF2B5EF4-FFF2-40B4-BE49-F238E27FC236}">
                    <a16:creationId xmlns:a16="http://schemas.microsoft.com/office/drawing/2014/main" id="{105343E5-1F5C-CA46-8C3E-700D58730833}"/>
                  </a:ext>
                </a:extLst>
              </p:cNvPr>
              <p:cNvCxnSpPr>
                <a:cxnSpLocks/>
                <a:stCxn id="52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Gruppe 36">
                <a:extLst>
                  <a:ext uri="{FF2B5EF4-FFF2-40B4-BE49-F238E27FC236}">
                    <a16:creationId xmlns:a16="http://schemas.microsoft.com/office/drawing/2014/main" id="{EAD5D459-2BF6-D64F-8F45-536C2073FDD3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4" name="Rektangel 53">
                  <a:extLst>
                    <a:ext uri="{FF2B5EF4-FFF2-40B4-BE49-F238E27FC236}">
                      <a16:creationId xmlns:a16="http://schemas.microsoft.com/office/drawing/2014/main" id="{9C01F6CB-C381-1E41-86A2-F808355B3C5C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5" name="Rett linje 54">
                  <a:extLst>
                    <a:ext uri="{FF2B5EF4-FFF2-40B4-BE49-F238E27FC236}">
                      <a16:creationId xmlns:a16="http://schemas.microsoft.com/office/drawing/2014/main" id="{27FECFBD-D718-9D4C-81D5-FD9384B0DCB9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Gruppe 37">
                <a:extLst>
                  <a:ext uri="{FF2B5EF4-FFF2-40B4-BE49-F238E27FC236}">
                    <a16:creationId xmlns:a16="http://schemas.microsoft.com/office/drawing/2014/main" id="{273A8231-E16C-A243-A2FC-13A3FD206C22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2" name="Rektangel 51">
                  <a:extLst>
                    <a:ext uri="{FF2B5EF4-FFF2-40B4-BE49-F238E27FC236}">
                      <a16:creationId xmlns:a16="http://schemas.microsoft.com/office/drawing/2014/main" id="{6CEF6F6D-156F-D64B-A26B-57B303DF8733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3" name="Rett linje 52">
                  <a:extLst>
                    <a:ext uri="{FF2B5EF4-FFF2-40B4-BE49-F238E27FC236}">
                      <a16:creationId xmlns:a16="http://schemas.microsoft.com/office/drawing/2014/main" id="{E3AF0233-5560-6447-B7A4-C14F61197A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uppe 38">
                <a:extLst>
                  <a:ext uri="{FF2B5EF4-FFF2-40B4-BE49-F238E27FC236}">
                    <a16:creationId xmlns:a16="http://schemas.microsoft.com/office/drawing/2014/main" id="{BD1CA949-A5BB-EC47-A21B-7EAED08253EF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0" name="Rektangel 49">
                  <a:extLst>
                    <a:ext uri="{FF2B5EF4-FFF2-40B4-BE49-F238E27FC236}">
                      <a16:creationId xmlns:a16="http://schemas.microsoft.com/office/drawing/2014/main" id="{83DF98C9-9C7B-EE42-8AF8-5DE25FE2001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1" name="Rett linje 50">
                  <a:extLst>
                    <a:ext uri="{FF2B5EF4-FFF2-40B4-BE49-F238E27FC236}">
                      <a16:creationId xmlns:a16="http://schemas.microsoft.com/office/drawing/2014/main" id="{41C64B40-429E-8143-A0BC-94BDE0975DC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A9C6E4C4-F02D-394E-AF1D-C51754803FCB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8" name="Rektangel 47">
                  <a:extLst>
                    <a:ext uri="{FF2B5EF4-FFF2-40B4-BE49-F238E27FC236}">
                      <a16:creationId xmlns:a16="http://schemas.microsoft.com/office/drawing/2014/main" id="{3969980B-68AB-9447-983D-028ABB4B50E9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49" name="Rett linje 48">
                  <a:extLst>
                    <a:ext uri="{FF2B5EF4-FFF2-40B4-BE49-F238E27FC236}">
                      <a16:creationId xmlns:a16="http://schemas.microsoft.com/office/drawing/2014/main" id="{D7433776-45D2-D448-BE15-3A90FEB681D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8E92939D-2FC0-A345-8E25-DB8134AD566D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6" name="Rektangel 45">
                  <a:extLst>
                    <a:ext uri="{FF2B5EF4-FFF2-40B4-BE49-F238E27FC236}">
                      <a16:creationId xmlns:a16="http://schemas.microsoft.com/office/drawing/2014/main" id="{280814A4-AA7C-7D46-B1D5-53CBDAEE2AC0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7" name="Rett linje 46">
                  <a:extLst>
                    <a:ext uri="{FF2B5EF4-FFF2-40B4-BE49-F238E27FC236}">
                      <a16:creationId xmlns:a16="http://schemas.microsoft.com/office/drawing/2014/main" id="{0D9A5691-593C-2944-8164-17D13666E22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1EAA7A4E-6528-4E44-A9B1-8A79754376AF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4" name="Rektangel 43">
                  <a:extLst>
                    <a:ext uri="{FF2B5EF4-FFF2-40B4-BE49-F238E27FC236}">
                      <a16:creationId xmlns:a16="http://schemas.microsoft.com/office/drawing/2014/main" id="{7F5B40C9-073A-5C4D-B077-02C29F203736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5" name="Rett linje 44">
                  <a:extLst>
                    <a:ext uri="{FF2B5EF4-FFF2-40B4-BE49-F238E27FC236}">
                      <a16:creationId xmlns:a16="http://schemas.microsoft.com/office/drawing/2014/main" id="{1DEB211C-A30E-1F40-B3FE-422EE0E4D06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3" name="Rett linje 42">
                <a:extLst>
                  <a:ext uri="{FF2B5EF4-FFF2-40B4-BE49-F238E27FC236}">
                    <a16:creationId xmlns:a16="http://schemas.microsoft.com/office/drawing/2014/main" id="{1AE1E520-A5BC-E84F-89BB-9279906BBA56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8FDFCC4A-D2BA-3448-A65F-18CA3DE48067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4D912C5E-CD37-E34E-A01F-E8F9A16DCCFD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A3E9B2BD-29D4-B047-AE84-1D2FD28AC808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525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3B6419E1-27B7-4242-9899-8736B5449311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C3FBAA30-9926-6F49-A160-F804DED46A24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E4FCAB45-1B4A-3748-9FE3-A87994C2096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76E3B826-8775-D74F-A318-E8E24FE7D86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7D6FB438-683F-8C4C-800B-93E9E44690D5}"/>
                  </a:ext>
                </a:extLst>
              </p:cNvPr>
              <p:cNvCxnSpPr>
                <a:cxnSpLocks/>
                <a:stCxn id="2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2A83B05B-591C-1B43-9AB3-737807239ECE}"/>
                  </a:ext>
                </a:extLst>
              </p:cNvPr>
              <p:cNvCxnSpPr>
                <a:cxnSpLocks/>
                <a:stCxn id="2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ktangel 22">
                <a:extLst>
                  <a:ext uri="{FF2B5EF4-FFF2-40B4-BE49-F238E27FC236}">
                    <a16:creationId xmlns:a16="http://schemas.microsoft.com/office/drawing/2014/main" id="{4D200CD1-E584-7F4D-A293-2DA3716DFC0A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4" name="Rett linje 23">
                <a:extLst>
                  <a:ext uri="{FF2B5EF4-FFF2-40B4-BE49-F238E27FC236}">
                    <a16:creationId xmlns:a16="http://schemas.microsoft.com/office/drawing/2014/main" id="{5F91638A-548E-2049-B93B-2164E39253C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ktangel 24">
                <a:extLst>
                  <a:ext uri="{FF2B5EF4-FFF2-40B4-BE49-F238E27FC236}">
                    <a16:creationId xmlns:a16="http://schemas.microsoft.com/office/drawing/2014/main" id="{FC143D8C-CCD1-7641-A910-1F41825261DC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22B3AD91-6723-DF48-A1CB-1FF05A0B61C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065C2770-A5A3-AA47-9F07-7657AD0DE1BC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F7C60A7F-4BE7-A640-A9F1-7043EEF9718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4270FA38-1F8D-6647-B618-F64FB4A13218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6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2" name="Gruppe 61">
            <a:extLst>
              <a:ext uri="{FF2B5EF4-FFF2-40B4-BE49-F238E27FC236}">
                <a16:creationId xmlns:a16="http://schemas.microsoft.com/office/drawing/2014/main" id="{59FDD9D8-FABC-6347-BC02-BB0A33F12EB4}"/>
              </a:ext>
            </a:extLst>
          </p:cNvPr>
          <p:cNvGrpSpPr/>
          <p:nvPr userDrawn="1"/>
        </p:nvGrpSpPr>
        <p:grpSpPr>
          <a:xfrm>
            <a:off x="9189578" y="2"/>
            <a:ext cx="873875" cy="6855561"/>
            <a:chOff x="12252770" y="1"/>
            <a:chExt cx="1165167" cy="6855561"/>
          </a:xfrm>
        </p:grpSpPr>
        <p:grpSp>
          <p:nvGrpSpPr>
            <p:cNvPr id="63" name="Gruppe 62">
              <a:extLst>
                <a:ext uri="{FF2B5EF4-FFF2-40B4-BE49-F238E27FC236}">
                  <a16:creationId xmlns:a16="http://schemas.microsoft.com/office/drawing/2014/main" id="{B9A6C8F1-6CA0-3D42-8360-A18602120A8D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7" name="Rektangel 66">
                <a:extLst>
                  <a:ext uri="{FF2B5EF4-FFF2-40B4-BE49-F238E27FC236}">
                    <a16:creationId xmlns:a16="http://schemas.microsoft.com/office/drawing/2014/main" id="{5F8C536E-1EC4-9D49-9023-B9EF2E4EB8FD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sz="1350"/>
              </a:p>
            </p:txBody>
          </p:sp>
          <p:grpSp>
            <p:nvGrpSpPr>
              <p:cNvPr id="68" name="Gruppe 67">
                <a:extLst>
                  <a:ext uri="{FF2B5EF4-FFF2-40B4-BE49-F238E27FC236}">
                    <a16:creationId xmlns:a16="http://schemas.microsoft.com/office/drawing/2014/main" id="{C1EF08D9-EC9C-B446-852D-F0B4E0F0F6A2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9" name="Gruppe 68">
                  <a:extLst>
                    <a:ext uri="{FF2B5EF4-FFF2-40B4-BE49-F238E27FC236}">
                      <a16:creationId xmlns:a16="http://schemas.microsoft.com/office/drawing/2014/main" id="{E96FEFED-80C7-1C41-8ED4-493DB9223B60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C1395634-B23D-B740-B6E4-4920AFF48E0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EFA8E904-B367-3C49-9B17-9C209743CA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3966B25F-C537-6E46-A945-3144B4B284C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</p:grpSp>
            <p:grpSp>
              <p:nvGrpSpPr>
                <p:cNvPr id="70" name="Gruppe 69">
                  <a:extLst>
                    <a:ext uri="{FF2B5EF4-FFF2-40B4-BE49-F238E27FC236}">
                      <a16:creationId xmlns:a16="http://schemas.microsoft.com/office/drawing/2014/main" id="{A4A43541-07AE-9C41-A23F-F722576C04D8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03B0EE39-FA3B-1947-8964-6FA95D06725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43316E30-2105-2E40-B1A7-17AF50BFDF2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25D306BD-9DF6-7D45-8B26-25EB715137F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</p:grpSp>
            <p:grpSp>
              <p:nvGrpSpPr>
                <p:cNvPr id="71" name="Gruppe 70">
                  <a:extLst>
                    <a:ext uri="{FF2B5EF4-FFF2-40B4-BE49-F238E27FC236}">
                      <a16:creationId xmlns:a16="http://schemas.microsoft.com/office/drawing/2014/main" id="{F5E0C316-B28E-204F-8229-F0C422D764D2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75EF8EE1-063B-9346-B35B-D391702A8BB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CFF58234-DBCD-D445-A55A-0676865E118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109C31E9-21AC-2E47-9003-13EB8450B43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3532582E-3265-BF4E-B974-FF3AE992FDE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</p:grpSp>
          </p:grpSp>
        </p:grpSp>
        <p:sp>
          <p:nvSpPr>
            <p:cNvPr id="64" name="TekstSylinder 63">
              <a:extLst>
                <a:ext uri="{FF2B5EF4-FFF2-40B4-BE49-F238E27FC236}">
                  <a16:creationId xmlns:a16="http://schemas.microsoft.com/office/drawing/2014/main" id="{86ED5B6B-9879-C44E-8087-9FC40D9CE394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6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6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6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sz="1350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5" name="Vinkel 64">
              <a:extLst>
                <a:ext uri="{FF2B5EF4-FFF2-40B4-BE49-F238E27FC236}">
                  <a16:creationId xmlns:a16="http://schemas.microsoft.com/office/drawing/2014/main" id="{882C9AE6-2E87-9D4A-AED8-96B5D6BCAAE4}"/>
                </a:ext>
              </a:extLst>
            </p:cNvPr>
            <p:cNvCxnSpPr>
              <a:cxnSpLocks/>
              <a:stCxn id="79" idx="3"/>
              <a:endCxn id="76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kstSylinder 65">
              <a:extLst>
                <a:ext uri="{FF2B5EF4-FFF2-40B4-BE49-F238E27FC236}">
                  <a16:creationId xmlns:a16="http://schemas.microsoft.com/office/drawing/2014/main" id="{485D6620-BA62-D64A-9B43-1D9C5CB34030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525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86368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CB5AB-EE98-7240-B90A-DDEECBA67681}" type="datetime1">
              <a:rPr lang="nb-NO" smtClean="0"/>
              <a:t>28.08.2020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658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t 5 Forside_data m brø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" t="13010" r="1348"/>
          <a:stretch/>
        </p:blipFill>
        <p:spPr>
          <a:xfrm>
            <a:off x="-36512" y="1465262"/>
            <a:ext cx="9180512" cy="5392738"/>
          </a:xfrm>
          <a:prstGeom prst="rect">
            <a:avLst/>
          </a:prstGeom>
        </p:spPr>
      </p:pic>
      <p:sp>
        <p:nvSpPr>
          <p:cNvPr id="30" name="Plassholder for dato 14"/>
          <p:cNvSpPr txBox="1">
            <a:spLocks/>
          </p:cNvSpPr>
          <p:nvPr userDrawn="1"/>
        </p:nvSpPr>
        <p:spPr>
          <a:xfrm>
            <a:off x="7945710" y="932200"/>
            <a:ext cx="11087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401A2A-EA9E-4009-BB29-E98453A213B6}" type="datetimeFigureOut">
              <a:rPr lang="nb-NO" smtClean="0"/>
              <a:pPr/>
              <a:t>28.08.2020</a:t>
            </a:fld>
            <a:endParaRPr lang="nb-NO" dirty="0"/>
          </a:p>
        </p:txBody>
      </p:sp>
      <p:sp>
        <p:nvSpPr>
          <p:cNvPr id="14" name="Plassholder for tekst 19"/>
          <p:cNvSpPr>
            <a:spLocks noGrp="1"/>
          </p:cNvSpPr>
          <p:nvPr>
            <p:ph type="body" sz="quarter" idx="10" hasCustomPrompt="1"/>
          </p:nvPr>
        </p:nvSpPr>
        <p:spPr>
          <a:xfrm>
            <a:off x="971099" y="796426"/>
            <a:ext cx="4581966" cy="39080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Times New Roman" pitchFamily="18" charset="0"/>
                <a:cs typeface="Times New Roman" pitchFamily="18" charset="0"/>
              </a:defRPr>
            </a:lvl1pPr>
          </a:lstStyle>
          <a:p>
            <a:pPr lvl="0"/>
            <a:r>
              <a:rPr lang="nb-NO" dirty="0"/>
              <a:t>Skolenavn settes inn her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C686F571-605A-3541-BD59-23FEB083D627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-1" y="1256163"/>
            <a:ext cx="9155067" cy="2090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nb-NO"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C4875CB0-507D-6044-9B20-C7A151DE588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64407" y="1256164"/>
            <a:ext cx="7767637" cy="20909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889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nb-NO" sz="2400"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5894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Bare tittel ne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B61C57-CE26-C74A-997D-0EEB0B8AAC4D}" type="datetime1">
              <a:rPr lang="nb-NO" smtClean="0"/>
              <a:pPr/>
              <a:t>28.08.2020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C1D1050C-9B0F-DA46-A7AE-49D147BAD25B}"/>
              </a:ext>
            </a:extLst>
          </p:cNvPr>
          <p:cNvGrpSpPr/>
          <p:nvPr userDrawn="1"/>
        </p:nvGrpSpPr>
        <p:grpSpPr>
          <a:xfrm>
            <a:off x="-536972" y="-1306644"/>
            <a:ext cx="9681872" cy="8164644"/>
            <a:chOff x="-715963" y="-1306644"/>
            <a:chExt cx="12909163" cy="8164644"/>
          </a:xfrm>
        </p:grpSpPr>
        <p:grpSp>
          <p:nvGrpSpPr>
            <p:cNvPr id="7" name="Gruppe 6">
              <a:extLst>
                <a:ext uri="{FF2B5EF4-FFF2-40B4-BE49-F238E27FC236}">
                  <a16:creationId xmlns:a16="http://schemas.microsoft.com/office/drawing/2014/main" id="{1068411B-5C48-D749-B5E3-30A5D49D5141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4" name="Gruppe 23">
                <a:extLst>
                  <a:ext uri="{FF2B5EF4-FFF2-40B4-BE49-F238E27FC236}">
                    <a16:creationId xmlns:a16="http://schemas.microsoft.com/office/drawing/2014/main" id="{7B5DD97E-E1DE-7D46-9418-0D0AFDF35F70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A0D018A7-D1AC-1A44-817B-2D69D4EE7234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525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2" name="Rektangel 51">
                  <a:extLst>
                    <a:ext uri="{FF2B5EF4-FFF2-40B4-BE49-F238E27FC236}">
                      <a16:creationId xmlns:a16="http://schemas.microsoft.com/office/drawing/2014/main" id="{AD814A3B-37FE-FE4B-B04E-FC6B766D1585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46A1D4B5-D234-EB45-A367-DA2C1AEC53FF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4" name="Rektangel 53">
                  <a:extLst>
                    <a:ext uri="{FF2B5EF4-FFF2-40B4-BE49-F238E27FC236}">
                      <a16:creationId xmlns:a16="http://schemas.microsoft.com/office/drawing/2014/main" id="{66D8AD51-3ABD-8947-A454-453AF493E4D2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F338B2FE-B7A8-7347-9C68-838762256060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6" name="Rektangel 55">
                  <a:extLst>
                    <a:ext uri="{FF2B5EF4-FFF2-40B4-BE49-F238E27FC236}">
                      <a16:creationId xmlns:a16="http://schemas.microsoft.com/office/drawing/2014/main" id="{ED151BEC-03EB-014A-A517-B60405C23277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id="{1F47004B-BBEB-FA48-8A06-F460897DA37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3DFF5052-7500-6447-AE94-5921BC688C69}"/>
                  </a:ext>
                </a:extLst>
              </p:cNvPr>
              <p:cNvCxnSpPr>
                <a:cxnSpLocks/>
                <a:stCxn id="41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92571E5D-A6F0-C348-8000-B3FD4C1C5656}"/>
                  </a:ext>
                </a:extLst>
              </p:cNvPr>
              <p:cNvCxnSpPr>
                <a:cxnSpLocks/>
                <a:stCxn id="43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6361CFB6-0332-504B-AA1B-B567E221EE1E}"/>
                  </a:ext>
                </a:extLst>
              </p:cNvPr>
              <p:cNvCxnSpPr>
                <a:cxnSpLocks/>
                <a:stCxn id="39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87E1762E-E5A1-3345-B079-7552913F529C}"/>
                  </a:ext>
                </a:extLst>
              </p:cNvPr>
              <p:cNvCxnSpPr>
                <a:cxnSpLocks/>
                <a:stCxn id="45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C1AC057A-FCD6-F949-8F37-58BA71E1CFD8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59297B28-D383-6249-A34F-5922BCCCA2CD}"/>
                  </a:ext>
                </a:extLst>
              </p:cNvPr>
              <p:cNvCxnSpPr>
                <a:cxnSpLocks/>
                <a:stCxn id="47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uppe 31">
                <a:extLst>
                  <a:ext uri="{FF2B5EF4-FFF2-40B4-BE49-F238E27FC236}">
                    <a16:creationId xmlns:a16="http://schemas.microsoft.com/office/drawing/2014/main" id="{38DA38DB-AAE9-8748-AE1F-FFDD03973FAA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A1EC8A23-B92A-DD41-B9D2-FB44C924BDCE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9164DF05-EC67-AC40-8F66-329831BDA2C4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uppe 32">
                <a:extLst>
                  <a:ext uri="{FF2B5EF4-FFF2-40B4-BE49-F238E27FC236}">
                    <a16:creationId xmlns:a16="http://schemas.microsoft.com/office/drawing/2014/main" id="{869FDB03-16A1-CA49-920F-068F53EC1B58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B0573EAA-0C11-C147-98B8-AD18BE730C3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1EB0E7CD-84C6-6C44-A312-16BB487C604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uppe 33">
                <a:extLst>
                  <a:ext uri="{FF2B5EF4-FFF2-40B4-BE49-F238E27FC236}">
                    <a16:creationId xmlns:a16="http://schemas.microsoft.com/office/drawing/2014/main" id="{5DE64285-F12E-824D-8130-37D78FBA7C48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:a16="http://schemas.microsoft.com/office/drawing/2014/main" id="{F00E4EE8-0D5B-4F4C-B728-6B1A720431DD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:a16="http://schemas.microsoft.com/office/drawing/2014/main" id="{D0ED51BD-81EB-404C-BD1C-2A098E1769C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uppe 34">
                <a:extLst>
                  <a:ext uri="{FF2B5EF4-FFF2-40B4-BE49-F238E27FC236}">
                    <a16:creationId xmlns:a16="http://schemas.microsoft.com/office/drawing/2014/main" id="{DD7466B6-499E-2F41-95CE-764FD8B4A6A2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3" name="Rektangel 42">
                  <a:extLst>
                    <a:ext uri="{FF2B5EF4-FFF2-40B4-BE49-F238E27FC236}">
                      <a16:creationId xmlns:a16="http://schemas.microsoft.com/office/drawing/2014/main" id="{3F46B044-3DF6-354A-AC1B-903E736EBD6D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44" name="Rett linje 43">
                  <a:extLst>
                    <a:ext uri="{FF2B5EF4-FFF2-40B4-BE49-F238E27FC236}">
                      <a16:creationId xmlns:a16="http://schemas.microsoft.com/office/drawing/2014/main" id="{6CE67777-BBBB-2F47-95C1-34649FB8584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uppe 35">
                <a:extLst>
                  <a:ext uri="{FF2B5EF4-FFF2-40B4-BE49-F238E27FC236}">
                    <a16:creationId xmlns:a16="http://schemas.microsoft.com/office/drawing/2014/main" id="{ED37426C-F34C-0D4B-8BD0-9F8901D14277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1" name="Rektangel 40">
                  <a:extLst>
                    <a:ext uri="{FF2B5EF4-FFF2-40B4-BE49-F238E27FC236}">
                      <a16:creationId xmlns:a16="http://schemas.microsoft.com/office/drawing/2014/main" id="{0E01F846-B854-5F4D-8459-44312D2E538F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2" name="Rett linje 41">
                  <a:extLst>
                    <a:ext uri="{FF2B5EF4-FFF2-40B4-BE49-F238E27FC236}">
                      <a16:creationId xmlns:a16="http://schemas.microsoft.com/office/drawing/2014/main" id="{D0F5CB43-152A-4F4C-8F3F-08E5D529F6B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Gruppe 36">
                <a:extLst>
                  <a:ext uri="{FF2B5EF4-FFF2-40B4-BE49-F238E27FC236}">
                    <a16:creationId xmlns:a16="http://schemas.microsoft.com/office/drawing/2014/main" id="{D20FE3BB-4A3A-0148-9187-D678070204BF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39" name="Rektangel 38">
                  <a:extLst>
                    <a:ext uri="{FF2B5EF4-FFF2-40B4-BE49-F238E27FC236}">
                      <a16:creationId xmlns:a16="http://schemas.microsoft.com/office/drawing/2014/main" id="{9CDD407C-7201-0F40-B92A-FF4AD5515F91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0" name="Rett linje 39">
                  <a:extLst>
                    <a:ext uri="{FF2B5EF4-FFF2-40B4-BE49-F238E27FC236}">
                      <a16:creationId xmlns:a16="http://schemas.microsoft.com/office/drawing/2014/main" id="{07A5FDEC-A2AB-AF49-B0D1-056383BA45B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18F9CFD8-DEA8-7D4F-A2AB-2DD0359A71C3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uppe 7">
              <a:extLst>
                <a:ext uri="{FF2B5EF4-FFF2-40B4-BE49-F238E27FC236}">
                  <a16:creationId xmlns:a16="http://schemas.microsoft.com/office/drawing/2014/main" id="{B2A25372-2BA8-9048-8062-9B09788AC871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0" name="Rektangel 9">
                <a:extLst>
                  <a:ext uri="{FF2B5EF4-FFF2-40B4-BE49-F238E27FC236}">
                    <a16:creationId xmlns:a16="http://schemas.microsoft.com/office/drawing/2014/main" id="{78F37647-0B41-774C-B0CE-F0914829EF3E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1" name="Rektangel 10">
                <a:extLst>
                  <a:ext uri="{FF2B5EF4-FFF2-40B4-BE49-F238E27FC236}">
                    <a16:creationId xmlns:a16="http://schemas.microsoft.com/office/drawing/2014/main" id="{E89A3A05-5699-7947-977B-758F31E8A069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525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2" name="Rektangel 11">
                <a:extLst>
                  <a:ext uri="{FF2B5EF4-FFF2-40B4-BE49-F238E27FC236}">
                    <a16:creationId xmlns:a16="http://schemas.microsoft.com/office/drawing/2014/main" id="{D698679E-611A-BA47-B555-42237E590009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83CB65AE-071B-384F-BED9-0B6BBC28F241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4" name="Rett linje 13">
                <a:extLst>
                  <a:ext uri="{FF2B5EF4-FFF2-40B4-BE49-F238E27FC236}">
                    <a16:creationId xmlns:a16="http://schemas.microsoft.com/office/drawing/2014/main" id="{46A59B6E-BC40-A04A-810E-381EB0406F6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Rett linje 14">
                <a:extLst>
                  <a:ext uri="{FF2B5EF4-FFF2-40B4-BE49-F238E27FC236}">
                    <a16:creationId xmlns:a16="http://schemas.microsoft.com/office/drawing/2014/main" id="{A8F00FAE-DEAF-9D4B-AE1A-B2E06A30AE2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Rett linje 15">
                <a:extLst>
                  <a:ext uri="{FF2B5EF4-FFF2-40B4-BE49-F238E27FC236}">
                    <a16:creationId xmlns:a16="http://schemas.microsoft.com/office/drawing/2014/main" id="{27D94157-FD6C-9343-B390-D6F5769CDC1D}"/>
                  </a:ext>
                </a:extLst>
              </p:cNvPr>
              <p:cNvCxnSpPr>
                <a:cxnSpLocks/>
                <a:stCxn id="18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Rett linje 16">
                <a:extLst>
                  <a:ext uri="{FF2B5EF4-FFF2-40B4-BE49-F238E27FC236}">
                    <a16:creationId xmlns:a16="http://schemas.microsoft.com/office/drawing/2014/main" id="{DDC4238B-2FB7-504F-8FA6-8F2CB72D9FB5}"/>
                  </a:ext>
                </a:extLst>
              </p:cNvPr>
              <p:cNvCxnSpPr>
                <a:cxnSpLocks/>
                <a:stCxn id="18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EFB3E350-6D32-5B44-A589-DBA014CCAD87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78FC5178-3E3A-FA42-8025-AA007A3A20D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DBF7CD49-D811-1E40-93F6-55470FBFF148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583D459D-BDEB-A248-A2C1-FB9BB4D30D6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0D4C9258-518D-FC40-80AD-80B600AF68B8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Rett linje 22">
                <a:extLst>
                  <a:ext uri="{FF2B5EF4-FFF2-40B4-BE49-F238E27FC236}">
                    <a16:creationId xmlns:a16="http://schemas.microsoft.com/office/drawing/2014/main" id="{B723F13F-8F3A-4941-B2D9-3DE33FBA1B3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DF5F9D48-374C-D34F-AC3B-AC2261364F7F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6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pic>
        <p:nvPicPr>
          <p:cNvPr id="57" name="Bilde 56">
            <a:extLst>
              <a:ext uri="{FF2B5EF4-FFF2-40B4-BE49-F238E27FC236}">
                <a16:creationId xmlns:a16="http://schemas.microsoft.com/office/drawing/2014/main" id="{C3699402-183F-774C-B97D-A832ABCCDA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8400" y="6298810"/>
            <a:ext cx="516252" cy="355181"/>
          </a:xfrm>
          <a:prstGeom prst="rect">
            <a:avLst/>
          </a:prstGeom>
        </p:spPr>
      </p:pic>
      <p:grpSp>
        <p:nvGrpSpPr>
          <p:cNvPr id="58" name="Gruppe 57">
            <a:extLst>
              <a:ext uri="{FF2B5EF4-FFF2-40B4-BE49-F238E27FC236}">
                <a16:creationId xmlns:a16="http://schemas.microsoft.com/office/drawing/2014/main" id="{B17E6E01-06C2-2A48-9FE5-6A3259C2A26A}"/>
              </a:ext>
            </a:extLst>
          </p:cNvPr>
          <p:cNvGrpSpPr/>
          <p:nvPr userDrawn="1"/>
        </p:nvGrpSpPr>
        <p:grpSpPr>
          <a:xfrm>
            <a:off x="9189578" y="2"/>
            <a:ext cx="873875" cy="5230535"/>
            <a:chOff x="12252770" y="1"/>
            <a:chExt cx="1165167" cy="5230535"/>
          </a:xfrm>
        </p:grpSpPr>
        <p:grpSp>
          <p:nvGrpSpPr>
            <p:cNvPr id="59" name="Gruppe 58">
              <a:extLst>
                <a:ext uri="{FF2B5EF4-FFF2-40B4-BE49-F238E27FC236}">
                  <a16:creationId xmlns:a16="http://schemas.microsoft.com/office/drawing/2014/main" id="{F2EB3480-5DDC-0044-8395-748858D199CE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4" name="Rektangel 63">
                <a:extLst>
                  <a:ext uri="{FF2B5EF4-FFF2-40B4-BE49-F238E27FC236}">
                    <a16:creationId xmlns:a16="http://schemas.microsoft.com/office/drawing/2014/main" id="{3BA74F53-7E5B-4840-9D64-49E4BF43F431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sz="1350"/>
              </a:p>
            </p:txBody>
          </p:sp>
          <p:grpSp>
            <p:nvGrpSpPr>
              <p:cNvPr id="65" name="Gruppe 64">
                <a:extLst>
                  <a:ext uri="{FF2B5EF4-FFF2-40B4-BE49-F238E27FC236}">
                    <a16:creationId xmlns:a16="http://schemas.microsoft.com/office/drawing/2014/main" id="{3C37FD06-23C3-6848-951F-9C9046A29A7E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6" name="Gruppe 65">
                  <a:extLst>
                    <a:ext uri="{FF2B5EF4-FFF2-40B4-BE49-F238E27FC236}">
                      <a16:creationId xmlns:a16="http://schemas.microsoft.com/office/drawing/2014/main" id="{A8085072-8F46-C24B-BEAA-89C731D92341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FDC87DD8-68F2-2B4A-BA17-43C04DB94C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DD7FA195-ED26-914A-B647-91E942CD5D9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717A406D-FE53-2448-86BD-614D3C73B3E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</p:grpSp>
            <p:grpSp>
              <p:nvGrpSpPr>
                <p:cNvPr id="67" name="Gruppe 66">
                  <a:extLst>
                    <a:ext uri="{FF2B5EF4-FFF2-40B4-BE49-F238E27FC236}">
                      <a16:creationId xmlns:a16="http://schemas.microsoft.com/office/drawing/2014/main" id="{AA16A036-19CC-A842-9CBA-384F3686A5F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5AA70624-BE75-D842-A641-7D4B557E5EB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F8D025E7-9CA0-A047-9F6A-F02E903A198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0977E685-6718-7745-8B6E-DEDEE888EB9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</p:grpSp>
            <p:grpSp>
              <p:nvGrpSpPr>
                <p:cNvPr id="68" name="Gruppe 67">
                  <a:extLst>
                    <a:ext uri="{FF2B5EF4-FFF2-40B4-BE49-F238E27FC236}">
                      <a16:creationId xmlns:a16="http://schemas.microsoft.com/office/drawing/2014/main" id="{6A888C87-51EF-BF43-A149-80800BA1451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69" name="Rektangel 68">
                    <a:extLst>
                      <a:ext uri="{FF2B5EF4-FFF2-40B4-BE49-F238E27FC236}">
                        <a16:creationId xmlns:a16="http://schemas.microsoft.com/office/drawing/2014/main" id="{756477A9-8504-F548-8CED-45C78AB4CF0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70" name="Rektangel 69">
                    <a:extLst>
                      <a:ext uri="{FF2B5EF4-FFF2-40B4-BE49-F238E27FC236}">
                        <a16:creationId xmlns:a16="http://schemas.microsoft.com/office/drawing/2014/main" id="{E2B5ABB0-3058-AA46-9889-5869E473AE7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:a16="http://schemas.microsoft.com/office/drawing/2014/main" id="{8BF26325-174D-3645-9C57-CCFC0C1175A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B62A87D9-9422-8444-8FD3-A1BE48CF30C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</p:grpSp>
          </p:grpSp>
        </p:grpSp>
        <p:sp>
          <p:nvSpPr>
            <p:cNvPr id="60" name="TekstSylinder 59">
              <a:extLst>
                <a:ext uri="{FF2B5EF4-FFF2-40B4-BE49-F238E27FC236}">
                  <a16:creationId xmlns:a16="http://schemas.microsoft.com/office/drawing/2014/main" id="{73104622-4E59-5847-A55B-634077D7F433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6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6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6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61" name="Gruppe 60">
              <a:extLst>
                <a:ext uri="{FF2B5EF4-FFF2-40B4-BE49-F238E27FC236}">
                  <a16:creationId xmlns:a16="http://schemas.microsoft.com/office/drawing/2014/main" id="{37123774-32AD-4D48-837D-9B50969FCC33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62" name="Vinkel 61">
                <a:extLst>
                  <a:ext uri="{FF2B5EF4-FFF2-40B4-BE49-F238E27FC236}">
                    <a16:creationId xmlns:a16="http://schemas.microsoft.com/office/drawing/2014/main" id="{DB6D4BF2-0D91-434C-8F27-BC433F6E64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kstSylinder 62">
                <a:extLst>
                  <a:ext uri="{FF2B5EF4-FFF2-40B4-BE49-F238E27FC236}">
                    <a16:creationId xmlns:a16="http://schemas.microsoft.com/office/drawing/2014/main" id="{6C392CEA-242D-A34D-B36F-D988744DBFFC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525" dirty="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199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A60D-DB44-0749-AE29-4712892B2B84}" type="datetime1">
              <a:rPr lang="nb-NO" smtClean="0"/>
              <a:t>28.08.2020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72174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 ne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216D44A-19CF-DE4E-8E1A-3AD40AB275F0}" type="datetime1">
              <a:rPr lang="nb-NO" smtClean="0"/>
              <a:pPr/>
              <a:t>28.08.2020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57E58CC-95FD-0340-B743-A6656B5454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8400" y="6298810"/>
            <a:ext cx="516252" cy="355181"/>
          </a:xfrm>
          <a:prstGeom prst="rect">
            <a:avLst/>
          </a:prstGeom>
        </p:spPr>
      </p:pic>
      <p:grpSp>
        <p:nvGrpSpPr>
          <p:cNvPr id="6" name="Gruppe 5">
            <a:extLst>
              <a:ext uri="{FF2B5EF4-FFF2-40B4-BE49-F238E27FC236}">
                <a16:creationId xmlns:a16="http://schemas.microsoft.com/office/drawing/2014/main" id="{AB1900BA-05D4-CC4D-ADCE-D307B8419611}"/>
              </a:ext>
            </a:extLst>
          </p:cNvPr>
          <p:cNvGrpSpPr/>
          <p:nvPr userDrawn="1"/>
        </p:nvGrpSpPr>
        <p:grpSpPr>
          <a:xfrm>
            <a:off x="-536972" y="-1306644"/>
            <a:ext cx="9681872" cy="8164644"/>
            <a:chOff x="-715963" y="-1306644"/>
            <a:chExt cx="12909163" cy="8164644"/>
          </a:xfrm>
        </p:grpSpPr>
        <p:grpSp>
          <p:nvGrpSpPr>
            <p:cNvPr id="7" name="Gruppe 6">
              <a:extLst>
                <a:ext uri="{FF2B5EF4-FFF2-40B4-BE49-F238E27FC236}">
                  <a16:creationId xmlns:a16="http://schemas.microsoft.com/office/drawing/2014/main" id="{A601B2AB-0092-5D48-B697-F5B2F8642F27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4" name="Gruppe 23">
                <a:extLst>
                  <a:ext uri="{FF2B5EF4-FFF2-40B4-BE49-F238E27FC236}">
                    <a16:creationId xmlns:a16="http://schemas.microsoft.com/office/drawing/2014/main" id="{1283DABB-F957-7041-9BD8-2E7C09E75AC3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03E03865-2527-DB49-979A-47FFF2A1032A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525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2" name="Rektangel 51">
                  <a:extLst>
                    <a:ext uri="{FF2B5EF4-FFF2-40B4-BE49-F238E27FC236}">
                      <a16:creationId xmlns:a16="http://schemas.microsoft.com/office/drawing/2014/main" id="{4CD3D47E-9369-9647-B082-306910B6CD66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9A8E62DF-790C-2D4D-81AF-082394234677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4" name="Rektangel 53">
                  <a:extLst>
                    <a:ext uri="{FF2B5EF4-FFF2-40B4-BE49-F238E27FC236}">
                      <a16:creationId xmlns:a16="http://schemas.microsoft.com/office/drawing/2014/main" id="{FC384CB6-ED25-E34D-9712-8F0E8ED4CD32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A031495B-E581-454B-8CC0-EF055DE24C57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6" name="Rektangel 55">
                  <a:extLst>
                    <a:ext uri="{FF2B5EF4-FFF2-40B4-BE49-F238E27FC236}">
                      <a16:creationId xmlns:a16="http://schemas.microsoft.com/office/drawing/2014/main" id="{E55F45DD-A85F-5F46-83FA-B7EDB15751D5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id="{43A3439B-451A-4C46-AD1B-A782CD0A8E4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B9829110-FFBC-274E-9141-5A01CA9003F2}"/>
                  </a:ext>
                </a:extLst>
              </p:cNvPr>
              <p:cNvCxnSpPr>
                <a:cxnSpLocks/>
                <a:stCxn id="41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FDB7B771-D9B6-624B-8A46-356BB47D2DCF}"/>
                  </a:ext>
                </a:extLst>
              </p:cNvPr>
              <p:cNvCxnSpPr>
                <a:cxnSpLocks/>
                <a:stCxn id="43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6B99F47D-FC4D-D847-8DE5-D58693171585}"/>
                  </a:ext>
                </a:extLst>
              </p:cNvPr>
              <p:cNvCxnSpPr>
                <a:cxnSpLocks/>
                <a:stCxn id="39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848142ED-63BF-2743-BF2B-247A0FA84A64}"/>
                  </a:ext>
                </a:extLst>
              </p:cNvPr>
              <p:cNvCxnSpPr>
                <a:cxnSpLocks/>
                <a:stCxn id="45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59D7D332-0D4C-704E-BF86-2D38B3BF1A0E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C545234E-EC4D-AA4B-B17B-9AB931597E10}"/>
                  </a:ext>
                </a:extLst>
              </p:cNvPr>
              <p:cNvCxnSpPr>
                <a:cxnSpLocks/>
                <a:stCxn id="47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uppe 31">
                <a:extLst>
                  <a:ext uri="{FF2B5EF4-FFF2-40B4-BE49-F238E27FC236}">
                    <a16:creationId xmlns:a16="http://schemas.microsoft.com/office/drawing/2014/main" id="{D9077C88-D56C-5245-8D27-0CEEB028ABD9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A7827F59-ECDA-744D-8356-C1E924BD4D05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4C4C87E6-E38E-CF4A-BA35-A5272281247F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uppe 32">
                <a:extLst>
                  <a:ext uri="{FF2B5EF4-FFF2-40B4-BE49-F238E27FC236}">
                    <a16:creationId xmlns:a16="http://schemas.microsoft.com/office/drawing/2014/main" id="{36935E26-963B-1A48-BD41-A01E8CB08D66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7D3435F6-6DB0-C34A-BC71-DB699A7D993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C414CD4D-10D1-8840-BDE7-AD7EBD70082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uppe 33">
                <a:extLst>
                  <a:ext uri="{FF2B5EF4-FFF2-40B4-BE49-F238E27FC236}">
                    <a16:creationId xmlns:a16="http://schemas.microsoft.com/office/drawing/2014/main" id="{560DFA5A-25D5-AD43-8A30-3AD4CD267870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:a16="http://schemas.microsoft.com/office/drawing/2014/main" id="{25955AA6-D471-4346-B2BA-075B4897A10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:a16="http://schemas.microsoft.com/office/drawing/2014/main" id="{4076C51A-758B-3746-9ED0-E160EB7B684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uppe 34">
                <a:extLst>
                  <a:ext uri="{FF2B5EF4-FFF2-40B4-BE49-F238E27FC236}">
                    <a16:creationId xmlns:a16="http://schemas.microsoft.com/office/drawing/2014/main" id="{6FDA69B5-A0C7-E645-9E2C-7B305BFF6A21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3" name="Rektangel 42">
                  <a:extLst>
                    <a:ext uri="{FF2B5EF4-FFF2-40B4-BE49-F238E27FC236}">
                      <a16:creationId xmlns:a16="http://schemas.microsoft.com/office/drawing/2014/main" id="{1C5A376E-4065-374B-BA02-7D97FA3E2C25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44" name="Rett linje 43">
                  <a:extLst>
                    <a:ext uri="{FF2B5EF4-FFF2-40B4-BE49-F238E27FC236}">
                      <a16:creationId xmlns:a16="http://schemas.microsoft.com/office/drawing/2014/main" id="{018EEC3F-5AF1-724B-8AEE-660F9D3A4C8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uppe 35">
                <a:extLst>
                  <a:ext uri="{FF2B5EF4-FFF2-40B4-BE49-F238E27FC236}">
                    <a16:creationId xmlns:a16="http://schemas.microsoft.com/office/drawing/2014/main" id="{6A58F931-93D4-2942-B3D5-EB7C4B9526B8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1" name="Rektangel 40">
                  <a:extLst>
                    <a:ext uri="{FF2B5EF4-FFF2-40B4-BE49-F238E27FC236}">
                      <a16:creationId xmlns:a16="http://schemas.microsoft.com/office/drawing/2014/main" id="{E58408FF-BB4B-324F-B809-10738F8313BE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2" name="Rett linje 41">
                  <a:extLst>
                    <a:ext uri="{FF2B5EF4-FFF2-40B4-BE49-F238E27FC236}">
                      <a16:creationId xmlns:a16="http://schemas.microsoft.com/office/drawing/2014/main" id="{D4261316-AF1F-AD45-BB4B-917D42AA700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Gruppe 36">
                <a:extLst>
                  <a:ext uri="{FF2B5EF4-FFF2-40B4-BE49-F238E27FC236}">
                    <a16:creationId xmlns:a16="http://schemas.microsoft.com/office/drawing/2014/main" id="{6B5EF1EC-1B00-1844-B472-4AA8C80DC1E4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39" name="Rektangel 38">
                  <a:extLst>
                    <a:ext uri="{FF2B5EF4-FFF2-40B4-BE49-F238E27FC236}">
                      <a16:creationId xmlns:a16="http://schemas.microsoft.com/office/drawing/2014/main" id="{422C5EE2-43BC-F04D-9F67-D2F7E8BB146D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0" name="Rett linje 39">
                  <a:extLst>
                    <a:ext uri="{FF2B5EF4-FFF2-40B4-BE49-F238E27FC236}">
                      <a16:creationId xmlns:a16="http://schemas.microsoft.com/office/drawing/2014/main" id="{23EBDFBA-B78B-234E-8859-7253F0EE320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917639CB-FC6C-0345-B9F1-D4156B250E2B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uppe 7">
              <a:extLst>
                <a:ext uri="{FF2B5EF4-FFF2-40B4-BE49-F238E27FC236}">
                  <a16:creationId xmlns:a16="http://schemas.microsoft.com/office/drawing/2014/main" id="{45446D2C-39DA-CD47-AFC9-CB458E69BDB6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0" name="Rektangel 9">
                <a:extLst>
                  <a:ext uri="{FF2B5EF4-FFF2-40B4-BE49-F238E27FC236}">
                    <a16:creationId xmlns:a16="http://schemas.microsoft.com/office/drawing/2014/main" id="{EAA5D0EC-17A3-F142-B9ED-F53E6B6A0F6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1" name="Rektangel 10">
                <a:extLst>
                  <a:ext uri="{FF2B5EF4-FFF2-40B4-BE49-F238E27FC236}">
                    <a16:creationId xmlns:a16="http://schemas.microsoft.com/office/drawing/2014/main" id="{7754D441-1572-A44C-BEE7-FB28E38DB598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525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2" name="Rektangel 11">
                <a:extLst>
                  <a:ext uri="{FF2B5EF4-FFF2-40B4-BE49-F238E27FC236}">
                    <a16:creationId xmlns:a16="http://schemas.microsoft.com/office/drawing/2014/main" id="{800553DB-484C-4C48-A795-AD15950696FD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24FB817F-D960-C84A-9EF5-1AD43774A628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4" name="Rett linje 13">
                <a:extLst>
                  <a:ext uri="{FF2B5EF4-FFF2-40B4-BE49-F238E27FC236}">
                    <a16:creationId xmlns:a16="http://schemas.microsoft.com/office/drawing/2014/main" id="{809952D0-7ACC-0B46-9DC5-BC1BE08DFCC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Rett linje 14">
                <a:extLst>
                  <a:ext uri="{FF2B5EF4-FFF2-40B4-BE49-F238E27FC236}">
                    <a16:creationId xmlns:a16="http://schemas.microsoft.com/office/drawing/2014/main" id="{7D39A50C-ECD4-4544-BA86-2ED55C88171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Rett linje 15">
                <a:extLst>
                  <a:ext uri="{FF2B5EF4-FFF2-40B4-BE49-F238E27FC236}">
                    <a16:creationId xmlns:a16="http://schemas.microsoft.com/office/drawing/2014/main" id="{3BEA364B-9128-6E40-B529-DD331D756648}"/>
                  </a:ext>
                </a:extLst>
              </p:cNvPr>
              <p:cNvCxnSpPr>
                <a:cxnSpLocks/>
                <a:stCxn id="18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Rett linje 16">
                <a:extLst>
                  <a:ext uri="{FF2B5EF4-FFF2-40B4-BE49-F238E27FC236}">
                    <a16:creationId xmlns:a16="http://schemas.microsoft.com/office/drawing/2014/main" id="{C72D05B0-E28E-DC4F-BC75-E520AACE32DD}"/>
                  </a:ext>
                </a:extLst>
              </p:cNvPr>
              <p:cNvCxnSpPr>
                <a:cxnSpLocks/>
                <a:stCxn id="18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14E0F4DD-E0F0-F24C-B654-6AED7A229E4F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B2445F4C-3310-734C-AE0A-635C6A6AC12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1A5133CC-5017-464D-BE68-FFFF7D1AC0A5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D292125B-BEFA-AC4E-B7E8-8D1A25A157B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A9DD9D52-EED3-5747-BDD4-E91D0C39344D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Rett linje 22">
                <a:extLst>
                  <a:ext uri="{FF2B5EF4-FFF2-40B4-BE49-F238E27FC236}">
                    <a16:creationId xmlns:a16="http://schemas.microsoft.com/office/drawing/2014/main" id="{AED1A88C-B09C-B748-89CA-045C396CB15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DC53B160-049D-7E44-881B-655B1B2A4F9F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6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57" name="Gruppe 56">
            <a:extLst>
              <a:ext uri="{FF2B5EF4-FFF2-40B4-BE49-F238E27FC236}">
                <a16:creationId xmlns:a16="http://schemas.microsoft.com/office/drawing/2014/main" id="{B5F84FFA-6BAA-B14F-B16D-AA7B9747C6CC}"/>
              </a:ext>
            </a:extLst>
          </p:cNvPr>
          <p:cNvGrpSpPr/>
          <p:nvPr userDrawn="1"/>
        </p:nvGrpSpPr>
        <p:grpSpPr>
          <a:xfrm>
            <a:off x="9189578" y="2"/>
            <a:ext cx="873875" cy="5230535"/>
            <a:chOff x="12252770" y="1"/>
            <a:chExt cx="1165167" cy="5230535"/>
          </a:xfrm>
        </p:grpSpPr>
        <p:grpSp>
          <p:nvGrpSpPr>
            <p:cNvPr id="58" name="Gruppe 57">
              <a:extLst>
                <a:ext uri="{FF2B5EF4-FFF2-40B4-BE49-F238E27FC236}">
                  <a16:creationId xmlns:a16="http://schemas.microsoft.com/office/drawing/2014/main" id="{77A126F7-40BD-C14E-8502-3DA25EA5B468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3" name="Rektangel 62">
                <a:extLst>
                  <a:ext uri="{FF2B5EF4-FFF2-40B4-BE49-F238E27FC236}">
                    <a16:creationId xmlns:a16="http://schemas.microsoft.com/office/drawing/2014/main" id="{34109EA4-7D73-6A41-B911-1DA4C65C7F3C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sz="1350"/>
              </a:p>
            </p:txBody>
          </p:sp>
          <p:grpSp>
            <p:nvGrpSpPr>
              <p:cNvPr id="64" name="Gruppe 63">
                <a:extLst>
                  <a:ext uri="{FF2B5EF4-FFF2-40B4-BE49-F238E27FC236}">
                    <a16:creationId xmlns:a16="http://schemas.microsoft.com/office/drawing/2014/main" id="{519B015A-7710-4345-B1A0-2C31D3D3A29E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5" name="Gruppe 64">
                  <a:extLst>
                    <a:ext uri="{FF2B5EF4-FFF2-40B4-BE49-F238E27FC236}">
                      <a16:creationId xmlns:a16="http://schemas.microsoft.com/office/drawing/2014/main" id="{1E952DE6-F52C-8141-AA51-F93ED1B782A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1D91D97C-F319-7D49-8970-B66AB818B22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99F6A8CC-B295-074A-89FC-DBCE3DC47B0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E44D7125-3570-FD4D-B191-C75A400B46E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</p:grpSp>
            <p:grpSp>
              <p:nvGrpSpPr>
                <p:cNvPr id="66" name="Gruppe 65">
                  <a:extLst>
                    <a:ext uri="{FF2B5EF4-FFF2-40B4-BE49-F238E27FC236}">
                      <a16:creationId xmlns:a16="http://schemas.microsoft.com/office/drawing/2014/main" id="{6E9D1C89-D906-8A47-9476-62BAE8FEB515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D145DC4C-E21E-4741-ADAA-1EDD63A5E30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D9A25599-1748-4243-9CC2-9B55BA245FD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F126E6B9-55BC-AB41-92F0-ED3B0601260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</p:grpSp>
            <p:grpSp>
              <p:nvGrpSpPr>
                <p:cNvPr id="67" name="Gruppe 66">
                  <a:extLst>
                    <a:ext uri="{FF2B5EF4-FFF2-40B4-BE49-F238E27FC236}">
                      <a16:creationId xmlns:a16="http://schemas.microsoft.com/office/drawing/2014/main" id="{643744EE-DB91-F24E-8086-50A0EDD842EB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68" name="Rektangel 67">
                    <a:extLst>
                      <a:ext uri="{FF2B5EF4-FFF2-40B4-BE49-F238E27FC236}">
                        <a16:creationId xmlns:a16="http://schemas.microsoft.com/office/drawing/2014/main" id="{BF15CC72-60C3-DF4D-B9DE-BE9263C2B62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69" name="Rektangel 68">
                    <a:extLst>
                      <a:ext uri="{FF2B5EF4-FFF2-40B4-BE49-F238E27FC236}">
                        <a16:creationId xmlns:a16="http://schemas.microsoft.com/office/drawing/2014/main" id="{EDFE0806-648E-664D-A052-406FC350D6F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70" name="Rektangel 69">
                    <a:extLst>
                      <a:ext uri="{FF2B5EF4-FFF2-40B4-BE49-F238E27FC236}">
                        <a16:creationId xmlns:a16="http://schemas.microsoft.com/office/drawing/2014/main" id="{BCC0B081-FCB2-5C47-B8AD-231EFCC1929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:a16="http://schemas.microsoft.com/office/drawing/2014/main" id="{C6009896-4C4A-2C43-B51A-3964D8127B9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</p:grpSp>
          </p:grpSp>
        </p:grpSp>
        <p:sp>
          <p:nvSpPr>
            <p:cNvPr id="59" name="TekstSylinder 58">
              <a:extLst>
                <a:ext uri="{FF2B5EF4-FFF2-40B4-BE49-F238E27FC236}">
                  <a16:creationId xmlns:a16="http://schemas.microsoft.com/office/drawing/2014/main" id="{0DDB7D4B-6E4A-2642-B893-ABD7512A4B44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6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6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6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60" name="Gruppe 59">
              <a:extLst>
                <a:ext uri="{FF2B5EF4-FFF2-40B4-BE49-F238E27FC236}">
                  <a16:creationId xmlns:a16="http://schemas.microsoft.com/office/drawing/2014/main" id="{85916284-E703-0E4A-9DB5-13D9D1A9819A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61" name="Vinkel 60">
                <a:extLst>
                  <a:ext uri="{FF2B5EF4-FFF2-40B4-BE49-F238E27FC236}">
                    <a16:creationId xmlns:a16="http://schemas.microsoft.com/office/drawing/2014/main" id="{52D5A379-F749-0D46-A951-B3F032547EA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kstSylinder 61">
                <a:extLst>
                  <a:ext uri="{FF2B5EF4-FFF2-40B4-BE49-F238E27FC236}">
                    <a16:creationId xmlns:a16="http://schemas.microsoft.com/office/drawing/2014/main" id="{500DE19B-D18B-BB4D-8C3A-93CA181730A8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525" dirty="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821495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8">
            <a:extLst>
              <a:ext uri="{FF2B5EF4-FFF2-40B4-BE49-F238E27FC236}">
                <a16:creationId xmlns:a16="http://schemas.microsoft.com/office/drawing/2014/main" id="{6277E8E0-A384-1D43-A9DE-6893B7E9B07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91449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900">
                <a:solidFill>
                  <a:schemeClr val="tx2"/>
                </a:solidFill>
              </a:defRPr>
            </a:lvl1pPr>
          </a:lstStyle>
          <a:p>
            <a:r>
              <a:rPr lang="nb-NO" noProof="0" dirty="0"/>
              <a:t>1. plasser et bilde i rammen</a:t>
            </a:r>
            <a:br>
              <a:rPr lang="nb-NO" noProof="0" dirty="0"/>
            </a:br>
            <a:r>
              <a:rPr lang="nb-NO" noProof="0" dirty="0"/>
              <a:t>2. plasser lengst bak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E4C6-95B5-1E49-A58A-4D191733A124}" type="datetime1">
              <a:rPr lang="nb-NO" smtClean="0"/>
              <a:t>28.08.2020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7">
            <a:extLst>
              <a:ext uri="{FF2B5EF4-FFF2-40B4-BE49-F238E27FC236}">
                <a16:creationId xmlns:a16="http://schemas.microsoft.com/office/drawing/2014/main" id="{F94000EC-D1D9-C246-8D8C-51A9EE300A4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8400" y="6296400"/>
            <a:ext cx="5157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50B5CF7D-EF4B-BC4B-897D-478A1C752E68}"/>
              </a:ext>
            </a:extLst>
          </p:cNvPr>
          <p:cNvGrpSpPr/>
          <p:nvPr userDrawn="1"/>
        </p:nvGrpSpPr>
        <p:grpSpPr>
          <a:xfrm>
            <a:off x="0" y="-1306644"/>
            <a:ext cx="9145500" cy="1075340"/>
            <a:chOff x="-800" y="-1229864"/>
            <a:chExt cx="12194000" cy="1075340"/>
          </a:xfrm>
        </p:grpSpPr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F3538086-5796-944F-ADC5-DDFA26870893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49CA26D3-642B-9246-B3B8-5A6A4DF80568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525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F5D6D773-1417-8D4D-A1E8-9F65D1580842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E11F0BE5-35CD-2F41-A24B-FA33ACD7A1BB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6BA83732-486F-8745-84F0-E4A38EBBF9E9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49BF3912-4872-4F49-B737-72D9ADAABF5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7" name="Rektangel 56">
                <a:extLst>
                  <a:ext uri="{FF2B5EF4-FFF2-40B4-BE49-F238E27FC236}">
                    <a16:creationId xmlns:a16="http://schemas.microsoft.com/office/drawing/2014/main" id="{BE7D1982-FF51-A243-B873-504AF91CF24E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926AF779-45AE-834D-8B9B-E147A75152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3B05EBB5-D0E3-414A-B5E2-20D2F397129F}"/>
                </a:ext>
              </a:extLst>
            </p:cNvPr>
            <p:cNvCxnSpPr>
              <a:cxnSpLocks/>
              <a:stCxn id="42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B9C1812D-C535-E441-BF60-5844644FDCCB}"/>
                </a:ext>
              </a:extLst>
            </p:cNvPr>
            <p:cNvCxnSpPr>
              <a:cxnSpLocks/>
              <a:stCxn id="44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995F10A6-7E9E-7F46-835A-F8FA28E0C722}"/>
                </a:ext>
              </a:extLst>
            </p:cNvPr>
            <p:cNvCxnSpPr>
              <a:cxnSpLocks/>
              <a:stCxn id="40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DD497730-72C8-E54C-BE41-9CC89C106204}"/>
                </a:ext>
              </a:extLst>
            </p:cNvPr>
            <p:cNvCxnSpPr>
              <a:cxnSpLocks/>
              <a:stCxn id="46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7E6FCC74-278D-8F4C-9A19-B97229327336}"/>
                </a:ext>
              </a:extLst>
            </p:cNvPr>
            <p:cNvCxnSpPr>
              <a:cxnSpLocks/>
              <a:stCxn id="50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tt linje 31">
              <a:extLst>
                <a:ext uri="{FF2B5EF4-FFF2-40B4-BE49-F238E27FC236}">
                  <a16:creationId xmlns:a16="http://schemas.microsoft.com/office/drawing/2014/main" id="{27C3F56A-19C1-8C43-BA7C-EC72D93ABACA}"/>
                </a:ext>
              </a:extLst>
            </p:cNvPr>
            <p:cNvCxnSpPr>
              <a:cxnSpLocks/>
              <a:stCxn id="48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0378D194-73C0-274E-8A33-2880856DCF97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50" name="Rektangel 49">
                <a:extLst>
                  <a:ext uri="{FF2B5EF4-FFF2-40B4-BE49-F238E27FC236}">
                    <a16:creationId xmlns:a16="http://schemas.microsoft.com/office/drawing/2014/main" id="{1827F508-245F-AE4E-BD96-A37480556BEB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1" name="Rett linje 50">
                <a:extLst>
                  <a:ext uri="{FF2B5EF4-FFF2-40B4-BE49-F238E27FC236}">
                    <a16:creationId xmlns:a16="http://schemas.microsoft.com/office/drawing/2014/main" id="{84C00645-5B5B-6041-95E3-1F2F2F357F96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EE014F1F-1199-CF47-B4A6-3350B4501C57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8" name="Rektangel 47">
                <a:extLst>
                  <a:ext uri="{FF2B5EF4-FFF2-40B4-BE49-F238E27FC236}">
                    <a16:creationId xmlns:a16="http://schemas.microsoft.com/office/drawing/2014/main" id="{33E8FE13-D304-F04D-B4CA-11E8D9EA9403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9" name="Rett linje 48">
                <a:extLst>
                  <a:ext uri="{FF2B5EF4-FFF2-40B4-BE49-F238E27FC236}">
                    <a16:creationId xmlns:a16="http://schemas.microsoft.com/office/drawing/2014/main" id="{8F8C0134-63C2-2440-88C7-3E0DBD5FC22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D5A244B5-D5A7-9C46-837E-885BA4C5BFC8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6" name="Rektangel 45">
                <a:extLst>
                  <a:ext uri="{FF2B5EF4-FFF2-40B4-BE49-F238E27FC236}">
                    <a16:creationId xmlns:a16="http://schemas.microsoft.com/office/drawing/2014/main" id="{F5D7884B-D812-3A42-AE55-14E34C05CA01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7" name="Rett linje 46">
                <a:extLst>
                  <a:ext uri="{FF2B5EF4-FFF2-40B4-BE49-F238E27FC236}">
                    <a16:creationId xmlns:a16="http://schemas.microsoft.com/office/drawing/2014/main" id="{0E34DD54-E0FE-B84A-A7D4-D399F888B6C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2B146932-A847-ED41-ABD8-DF09B93EA9F3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DCF17E64-4A02-7148-BEC3-83D8841BD636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5" name="Rett linje 44">
                <a:extLst>
                  <a:ext uri="{FF2B5EF4-FFF2-40B4-BE49-F238E27FC236}">
                    <a16:creationId xmlns:a16="http://schemas.microsoft.com/office/drawing/2014/main" id="{326A2BAE-5E17-B149-B1A2-FE9E4BD29FA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039AAC92-98CC-BF45-904E-888C16C074F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5DAD0FC4-3B41-474B-B643-2F9E699BC7EE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3" name="Rett linje 42">
                <a:extLst>
                  <a:ext uri="{FF2B5EF4-FFF2-40B4-BE49-F238E27FC236}">
                    <a16:creationId xmlns:a16="http://schemas.microsoft.com/office/drawing/2014/main" id="{FDA84C34-DD90-134D-ACDE-64A450224F5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uppe 37">
              <a:extLst>
                <a:ext uri="{FF2B5EF4-FFF2-40B4-BE49-F238E27FC236}">
                  <a16:creationId xmlns:a16="http://schemas.microsoft.com/office/drawing/2014/main" id="{A5007D20-96F1-2A41-A992-CD980E87AFC9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A7486652-B831-8E4A-B0E8-E9CEDB776DD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1" name="Rett linje 40">
                <a:extLst>
                  <a:ext uri="{FF2B5EF4-FFF2-40B4-BE49-F238E27FC236}">
                    <a16:creationId xmlns:a16="http://schemas.microsoft.com/office/drawing/2014/main" id="{F186D4B2-7812-1F46-A998-E3F036BC20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Rett linje 38">
              <a:extLst>
                <a:ext uri="{FF2B5EF4-FFF2-40B4-BE49-F238E27FC236}">
                  <a16:creationId xmlns:a16="http://schemas.microsoft.com/office/drawing/2014/main" id="{980F4E2E-5EA4-474F-9E31-835A8E98077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pe 57">
            <a:extLst>
              <a:ext uri="{FF2B5EF4-FFF2-40B4-BE49-F238E27FC236}">
                <a16:creationId xmlns:a16="http://schemas.microsoft.com/office/drawing/2014/main" id="{AB51FACC-7DAC-294D-9ECF-B98A28144016}"/>
              </a:ext>
            </a:extLst>
          </p:cNvPr>
          <p:cNvGrpSpPr/>
          <p:nvPr userDrawn="1"/>
        </p:nvGrpSpPr>
        <p:grpSpPr>
          <a:xfrm>
            <a:off x="-536372" y="-4004"/>
            <a:ext cx="442923" cy="6862004"/>
            <a:chOff x="-715963" y="-4004"/>
            <a:chExt cx="590564" cy="6862004"/>
          </a:xfrm>
        </p:grpSpPr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910BD624-E33C-2E4F-9442-1B07B87A8179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525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95253A5A-AE98-4B43-ACFC-C33A917B0FC3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525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B7E6E43F-D083-404B-88E6-8181D6A1EDCF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525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2" name="Rektangel 61">
              <a:extLst>
                <a:ext uri="{FF2B5EF4-FFF2-40B4-BE49-F238E27FC236}">
                  <a16:creationId xmlns:a16="http://schemas.microsoft.com/office/drawing/2014/main" id="{B3DA4965-4EDC-0D43-B4C1-940E1BA36158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525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511B640F-A541-1746-929D-B55DB001560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A3E73136-E410-5B4D-BC89-A1F88EC0428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55489C14-C32A-2246-BE81-0A7E94FE637E}"/>
                </a:ext>
              </a:extLst>
            </p:cNvPr>
            <p:cNvCxnSpPr>
              <a:cxnSpLocks/>
              <a:stCxn id="67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Rett linje 65">
              <a:extLst>
                <a:ext uri="{FF2B5EF4-FFF2-40B4-BE49-F238E27FC236}">
                  <a16:creationId xmlns:a16="http://schemas.microsoft.com/office/drawing/2014/main" id="{5CCE2020-A9E9-4E47-8A75-E0C90C42ECBB}"/>
                </a:ext>
              </a:extLst>
            </p:cNvPr>
            <p:cNvCxnSpPr>
              <a:cxnSpLocks/>
              <a:stCxn id="67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ktangel 66">
              <a:extLst>
                <a:ext uri="{FF2B5EF4-FFF2-40B4-BE49-F238E27FC236}">
                  <a16:creationId xmlns:a16="http://schemas.microsoft.com/office/drawing/2014/main" id="{21952FCC-D220-E74A-B32C-62AF01DD2A1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525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8" name="Rett linje 67">
              <a:extLst>
                <a:ext uri="{FF2B5EF4-FFF2-40B4-BE49-F238E27FC236}">
                  <a16:creationId xmlns:a16="http://schemas.microsoft.com/office/drawing/2014/main" id="{00806AAE-07AB-D440-904D-3846C9D74C0B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ktangel 68">
              <a:extLst>
                <a:ext uri="{FF2B5EF4-FFF2-40B4-BE49-F238E27FC236}">
                  <a16:creationId xmlns:a16="http://schemas.microsoft.com/office/drawing/2014/main" id="{56699FF4-FEB1-CA4E-B432-16BBEC84D1C4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525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AFA083EC-FDFD-9E4F-B595-6A6EC5B7FA7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E8926D28-35CE-DB4E-BF56-664AF369532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Rett linje 71">
              <a:extLst>
                <a:ext uri="{FF2B5EF4-FFF2-40B4-BE49-F238E27FC236}">
                  <a16:creationId xmlns:a16="http://schemas.microsoft.com/office/drawing/2014/main" id="{2E5810D3-57AB-6043-ACA4-6C358279D50D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kstSylinder 90">
            <a:extLst>
              <a:ext uri="{FF2B5EF4-FFF2-40B4-BE49-F238E27FC236}">
                <a16:creationId xmlns:a16="http://schemas.microsoft.com/office/drawing/2014/main" id="{579C4266-3D6E-7E4E-B7F9-0C8B755D7C96}"/>
              </a:ext>
            </a:extLst>
          </p:cNvPr>
          <p:cNvSpPr txBox="1"/>
          <p:nvPr userDrawn="1"/>
        </p:nvSpPr>
        <p:spPr>
          <a:xfrm>
            <a:off x="0" y="-213030"/>
            <a:ext cx="2301497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600" dirty="0">
                <a:solidFill>
                  <a:schemeClr val="tx1"/>
                </a:solidFill>
              </a:rPr>
              <a:t>Oslo 2018 / Innholdssider / positiv</a:t>
            </a:r>
          </a:p>
        </p:txBody>
      </p:sp>
      <p:grpSp>
        <p:nvGrpSpPr>
          <p:cNvPr id="90" name="Gruppe 89">
            <a:extLst>
              <a:ext uri="{FF2B5EF4-FFF2-40B4-BE49-F238E27FC236}">
                <a16:creationId xmlns:a16="http://schemas.microsoft.com/office/drawing/2014/main" id="{93C22E23-7157-454A-9FA2-4933BA1812A4}"/>
              </a:ext>
            </a:extLst>
          </p:cNvPr>
          <p:cNvGrpSpPr/>
          <p:nvPr userDrawn="1"/>
        </p:nvGrpSpPr>
        <p:grpSpPr>
          <a:xfrm>
            <a:off x="9189578" y="2"/>
            <a:ext cx="873875" cy="5230535"/>
            <a:chOff x="12252770" y="1"/>
            <a:chExt cx="1165167" cy="5230535"/>
          </a:xfrm>
        </p:grpSpPr>
        <p:grpSp>
          <p:nvGrpSpPr>
            <p:cNvPr id="92" name="Gruppe 91">
              <a:extLst>
                <a:ext uri="{FF2B5EF4-FFF2-40B4-BE49-F238E27FC236}">
                  <a16:creationId xmlns:a16="http://schemas.microsoft.com/office/drawing/2014/main" id="{7A5698FF-6A63-024B-A69C-C4E777FF2F2C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97" name="Rektangel 96">
                <a:extLst>
                  <a:ext uri="{FF2B5EF4-FFF2-40B4-BE49-F238E27FC236}">
                    <a16:creationId xmlns:a16="http://schemas.microsoft.com/office/drawing/2014/main" id="{25A2FBF4-73A7-CE4C-A8DB-8FE5D09DE5ED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sz="1350"/>
              </a:p>
            </p:txBody>
          </p:sp>
          <p:grpSp>
            <p:nvGrpSpPr>
              <p:cNvPr id="98" name="Gruppe 97">
                <a:extLst>
                  <a:ext uri="{FF2B5EF4-FFF2-40B4-BE49-F238E27FC236}">
                    <a16:creationId xmlns:a16="http://schemas.microsoft.com/office/drawing/2014/main" id="{E2F0FC64-DC73-F248-9324-0CE978C9D6B0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99" name="Gruppe 98">
                  <a:extLst>
                    <a:ext uri="{FF2B5EF4-FFF2-40B4-BE49-F238E27FC236}">
                      <a16:creationId xmlns:a16="http://schemas.microsoft.com/office/drawing/2014/main" id="{32C01DAD-6F31-5A4E-8BB7-FB70223EA16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09" name="Rektangel 108">
                    <a:extLst>
                      <a:ext uri="{FF2B5EF4-FFF2-40B4-BE49-F238E27FC236}">
                        <a16:creationId xmlns:a16="http://schemas.microsoft.com/office/drawing/2014/main" id="{00BA1803-2911-A847-B7CA-E67357CD35D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110" name="Rektangel 109">
                    <a:extLst>
                      <a:ext uri="{FF2B5EF4-FFF2-40B4-BE49-F238E27FC236}">
                        <a16:creationId xmlns:a16="http://schemas.microsoft.com/office/drawing/2014/main" id="{EFA1BCB1-1DE2-884A-A3D1-ED6A6FA7211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111" name="Rektangel 110">
                    <a:extLst>
                      <a:ext uri="{FF2B5EF4-FFF2-40B4-BE49-F238E27FC236}">
                        <a16:creationId xmlns:a16="http://schemas.microsoft.com/office/drawing/2014/main" id="{6F1895A8-5ECD-2A44-990D-ED7B270E21F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</p:grpSp>
            <p:grpSp>
              <p:nvGrpSpPr>
                <p:cNvPr id="100" name="Gruppe 99">
                  <a:extLst>
                    <a:ext uri="{FF2B5EF4-FFF2-40B4-BE49-F238E27FC236}">
                      <a16:creationId xmlns:a16="http://schemas.microsoft.com/office/drawing/2014/main" id="{4F88FD5F-270C-924E-AB88-B64550BAB694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06" name="Rektangel 105">
                    <a:extLst>
                      <a:ext uri="{FF2B5EF4-FFF2-40B4-BE49-F238E27FC236}">
                        <a16:creationId xmlns:a16="http://schemas.microsoft.com/office/drawing/2014/main" id="{691CFAF3-3CF9-D944-A90A-7771F866546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107" name="Rektangel 106">
                    <a:extLst>
                      <a:ext uri="{FF2B5EF4-FFF2-40B4-BE49-F238E27FC236}">
                        <a16:creationId xmlns:a16="http://schemas.microsoft.com/office/drawing/2014/main" id="{ECBBB0E6-3392-8F48-AF3D-1E34E5123EB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108" name="Rektangel 107">
                    <a:extLst>
                      <a:ext uri="{FF2B5EF4-FFF2-40B4-BE49-F238E27FC236}">
                        <a16:creationId xmlns:a16="http://schemas.microsoft.com/office/drawing/2014/main" id="{AD973EDC-E273-FD45-A872-FCEA9C9596C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</p:grpSp>
            <p:grpSp>
              <p:nvGrpSpPr>
                <p:cNvPr id="101" name="Gruppe 100">
                  <a:extLst>
                    <a:ext uri="{FF2B5EF4-FFF2-40B4-BE49-F238E27FC236}">
                      <a16:creationId xmlns:a16="http://schemas.microsoft.com/office/drawing/2014/main" id="{0BB50A37-EF61-E145-B01B-4CD63CD93CF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02" name="Rektangel 101">
                    <a:extLst>
                      <a:ext uri="{FF2B5EF4-FFF2-40B4-BE49-F238E27FC236}">
                        <a16:creationId xmlns:a16="http://schemas.microsoft.com/office/drawing/2014/main" id="{936DA9BF-3F5B-1645-B5A8-937601BD550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103" name="Rektangel 102">
                    <a:extLst>
                      <a:ext uri="{FF2B5EF4-FFF2-40B4-BE49-F238E27FC236}">
                        <a16:creationId xmlns:a16="http://schemas.microsoft.com/office/drawing/2014/main" id="{E37229E9-C19B-314E-A355-F74581E29A8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104" name="Rektangel 103">
                    <a:extLst>
                      <a:ext uri="{FF2B5EF4-FFF2-40B4-BE49-F238E27FC236}">
                        <a16:creationId xmlns:a16="http://schemas.microsoft.com/office/drawing/2014/main" id="{F5029DA2-C182-3D45-9570-AC932D04C9F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105" name="Rektangel 104">
                    <a:extLst>
                      <a:ext uri="{FF2B5EF4-FFF2-40B4-BE49-F238E27FC236}">
                        <a16:creationId xmlns:a16="http://schemas.microsoft.com/office/drawing/2014/main" id="{3F512FCD-C3D3-1246-B41C-4FB5A3A4237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</p:grpSp>
          </p:grpSp>
        </p:grpSp>
        <p:sp>
          <p:nvSpPr>
            <p:cNvPr id="93" name="TekstSylinder 92">
              <a:extLst>
                <a:ext uri="{FF2B5EF4-FFF2-40B4-BE49-F238E27FC236}">
                  <a16:creationId xmlns:a16="http://schemas.microsoft.com/office/drawing/2014/main" id="{8EBAF184-0DA0-994C-BADC-830CD29ED2D3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6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6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6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94" name="Gruppe 93">
              <a:extLst>
                <a:ext uri="{FF2B5EF4-FFF2-40B4-BE49-F238E27FC236}">
                  <a16:creationId xmlns:a16="http://schemas.microsoft.com/office/drawing/2014/main" id="{704FC957-C060-9247-9858-582BFAE0455A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95" name="Vinkel 94">
                <a:extLst>
                  <a:ext uri="{FF2B5EF4-FFF2-40B4-BE49-F238E27FC236}">
                    <a16:creationId xmlns:a16="http://schemas.microsoft.com/office/drawing/2014/main" id="{E7E7E809-91BC-5948-8E10-28B2E9F17F8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TekstSylinder 95">
                <a:extLst>
                  <a:ext uri="{FF2B5EF4-FFF2-40B4-BE49-F238E27FC236}">
                    <a16:creationId xmlns:a16="http://schemas.microsoft.com/office/drawing/2014/main" id="{6CDD19D7-ACD9-0F45-BCFE-9CD2378F0423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525" dirty="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154670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bilde ne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8">
            <a:extLst>
              <a:ext uri="{FF2B5EF4-FFF2-40B4-BE49-F238E27FC236}">
                <a16:creationId xmlns:a16="http://schemas.microsoft.com/office/drawing/2014/main" id="{6277E8E0-A384-1D43-A9DE-6893B7E9B07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91449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1. plasser et bilde i rammen</a:t>
            </a:r>
            <a:br>
              <a:rPr lang="nb-NO" noProof="0" dirty="0"/>
            </a:br>
            <a:r>
              <a:rPr lang="nb-NO" noProof="0" dirty="0"/>
              <a:t>2. plasser lengst bak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56C02C-6ABF-7448-8AB3-A94F70C24895}" type="datetime1">
              <a:rPr lang="nb-NO" smtClean="0"/>
              <a:pPr/>
              <a:t>28.08.2020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50B5CF7D-EF4B-BC4B-897D-478A1C752E68}"/>
              </a:ext>
            </a:extLst>
          </p:cNvPr>
          <p:cNvGrpSpPr/>
          <p:nvPr userDrawn="1"/>
        </p:nvGrpSpPr>
        <p:grpSpPr>
          <a:xfrm>
            <a:off x="-600" y="-1306644"/>
            <a:ext cx="9145500" cy="1075340"/>
            <a:chOff x="-800" y="-1229864"/>
            <a:chExt cx="12194000" cy="1075340"/>
          </a:xfrm>
        </p:grpSpPr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F3538086-5796-944F-ADC5-DDFA26870893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49CA26D3-642B-9246-B3B8-5A6A4DF80568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525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F5D6D773-1417-8D4D-A1E8-9F65D1580842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E11F0BE5-35CD-2F41-A24B-FA33ACD7A1BB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6BA83732-486F-8745-84F0-E4A38EBBF9E9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49BF3912-4872-4F49-B737-72D9ADAABF5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7" name="Rektangel 56">
                <a:extLst>
                  <a:ext uri="{FF2B5EF4-FFF2-40B4-BE49-F238E27FC236}">
                    <a16:creationId xmlns:a16="http://schemas.microsoft.com/office/drawing/2014/main" id="{BE7D1982-FF51-A243-B873-504AF91CF24E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926AF779-45AE-834D-8B9B-E147A75152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3B05EBB5-D0E3-414A-B5E2-20D2F397129F}"/>
                </a:ext>
              </a:extLst>
            </p:cNvPr>
            <p:cNvCxnSpPr>
              <a:cxnSpLocks/>
              <a:stCxn id="42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B9C1812D-C535-E441-BF60-5844644FDCCB}"/>
                </a:ext>
              </a:extLst>
            </p:cNvPr>
            <p:cNvCxnSpPr>
              <a:cxnSpLocks/>
              <a:stCxn id="44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995F10A6-7E9E-7F46-835A-F8FA28E0C722}"/>
                </a:ext>
              </a:extLst>
            </p:cNvPr>
            <p:cNvCxnSpPr>
              <a:cxnSpLocks/>
              <a:stCxn id="40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DD497730-72C8-E54C-BE41-9CC89C106204}"/>
                </a:ext>
              </a:extLst>
            </p:cNvPr>
            <p:cNvCxnSpPr>
              <a:cxnSpLocks/>
              <a:stCxn id="46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7E6FCC74-278D-8F4C-9A19-B97229327336}"/>
                </a:ext>
              </a:extLst>
            </p:cNvPr>
            <p:cNvCxnSpPr>
              <a:cxnSpLocks/>
              <a:stCxn id="50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tt linje 31">
              <a:extLst>
                <a:ext uri="{FF2B5EF4-FFF2-40B4-BE49-F238E27FC236}">
                  <a16:creationId xmlns:a16="http://schemas.microsoft.com/office/drawing/2014/main" id="{27C3F56A-19C1-8C43-BA7C-EC72D93ABACA}"/>
                </a:ext>
              </a:extLst>
            </p:cNvPr>
            <p:cNvCxnSpPr>
              <a:cxnSpLocks/>
              <a:stCxn id="48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0378D194-73C0-274E-8A33-2880856DCF97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50" name="Rektangel 49">
                <a:extLst>
                  <a:ext uri="{FF2B5EF4-FFF2-40B4-BE49-F238E27FC236}">
                    <a16:creationId xmlns:a16="http://schemas.microsoft.com/office/drawing/2014/main" id="{1827F508-245F-AE4E-BD96-A37480556BEB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1" name="Rett linje 50">
                <a:extLst>
                  <a:ext uri="{FF2B5EF4-FFF2-40B4-BE49-F238E27FC236}">
                    <a16:creationId xmlns:a16="http://schemas.microsoft.com/office/drawing/2014/main" id="{84C00645-5B5B-6041-95E3-1F2F2F357F96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EE014F1F-1199-CF47-B4A6-3350B4501C57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8" name="Rektangel 47">
                <a:extLst>
                  <a:ext uri="{FF2B5EF4-FFF2-40B4-BE49-F238E27FC236}">
                    <a16:creationId xmlns:a16="http://schemas.microsoft.com/office/drawing/2014/main" id="{33E8FE13-D304-F04D-B4CA-11E8D9EA9403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9" name="Rett linje 48">
                <a:extLst>
                  <a:ext uri="{FF2B5EF4-FFF2-40B4-BE49-F238E27FC236}">
                    <a16:creationId xmlns:a16="http://schemas.microsoft.com/office/drawing/2014/main" id="{8F8C0134-63C2-2440-88C7-3E0DBD5FC22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D5A244B5-D5A7-9C46-837E-885BA4C5BFC8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6" name="Rektangel 45">
                <a:extLst>
                  <a:ext uri="{FF2B5EF4-FFF2-40B4-BE49-F238E27FC236}">
                    <a16:creationId xmlns:a16="http://schemas.microsoft.com/office/drawing/2014/main" id="{F5D7884B-D812-3A42-AE55-14E34C05CA01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7" name="Rett linje 46">
                <a:extLst>
                  <a:ext uri="{FF2B5EF4-FFF2-40B4-BE49-F238E27FC236}">
                    <a16:creationId xmlns:a16="http://schemas.microsoft.com/office/drawing/2014/main" id="{0E34DD54-E0FE-B84A-A7D4-D399F888B6C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2B146932-A847-ED41-ABD8-DF09B93EA9F3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DCF17E64-4A02-7148-BEC3-83D8841BD636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5" name="Rett linje 44">
                <a:extLst>
                  <a:ext uri="{FF2B5EF4-FFF2-40B4-BE49-F238E27FC236}">
                    <a16:creationId xmlns:a16="http://schemas.microsoft.com/office/drawing/2014/main" id="{326A2BAE-5E17-B149-B1A2-FE9E4BD29FA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039AAC92-98CC-BF45-904E-888C16C074F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5DAD0FC4-3B41-474B-B643-2F9E699BC7EE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3" name="Rett linje 42">
                <a:extLst>
                  <a:ext uri="{FF2B5EF4-FFF2-40B4-BE49-F238E27FC236}">
                    <a16:creationId xmlns:a16="http://schemas.microsoft.com/office/drawing/2014/main" id="{FDA84C34-DD90-134D-ACDE-64A450224F5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uppe 37">
              <a:extLst>
                <a:ext uri="{FF2B5EF4-FFF2-40B4-BE49-F238E27FC236}">
                  <a16:creationId xmlns:a16="http://schemas.microsoft.com/office/drawing/2014/main" id="{A5007D20-96F1-2A41-A992-CD980E87AFC9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A7486652-B831-8E4A-B0E8-E9CEDB776DD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1" name="Rett linje 40">
                <a:extLst>
                  <a:ext uri="{FF2B5EF4-FFF2-40B4-BE49-F238E27FC236}">
                    <a16:creationId xmlns:a16="http://schemas.microsoft.com/office/drawing/2014/main" id="{F186D4B2-7812-1F46-A998-E3F036BC20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Rett linje 38">
              <a:extLst>
                <a:ext uri="{FF2B5EF4-FFF2-40B4-BE49-F238E27FC236}">
                  <a16:creationId xmlns:a16="http://schemas.microsoft.com/office/drawing/2014/main" id="{980F4E2E-5EA4-474F-9E31-835A8E98077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pe 57">
            <a:extLst>
              <a:ext uri="{FF2B5EF4-FFF2-40B4-BE49-F238E27FC236}">
                <a16:creationId xmlns:a16="http://schemas.microsoft.com/office/drawing/2014/main" id="{AB51FACC-7DAC-294D-9ECF-B98A28144016}"/>
              </a:ext>
            </a:extLst>
          </p:cNvPr>
          <p:cNvGrpSpPr/>
          <p:nvPr userDrawn="1"/>
        </p:nvGrpSpPr>
        <p:grpSpPr>
          <a:xfrm>
            <a:off x="-536972" y="-4004"/>
            <a:ext cx="442923" cy="6862004"/>
            <a:chOff x="-715963" y="-4004"/>
            <a:chExt cx="590564" cy="6862004"/>
          </a:xfrm>
        </p:grpSpPr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910BD624-E33C-2E4F-9442-1B07B87A8179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525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95253A5A-AE98-4B43-ACFC-C33A917B0FC3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525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B7E6E43F-D083-404B-88E6-8181D6A1EDCF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525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2" name="Rektangel 61">
              <a:extLst>
                <a:ext uri="{FF2B5EF4-FFF2-40B4-BE49-F238E27FC236}">
                  <a16:creationId xmlns:a16="http://schemas.microsoft.com/office/drawing/2014/main" id="{B3DA4965-4EDC-0D43-B4C1-940E1BA36158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525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511B640F-A541-1746-929D-B55DB001560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A3E73136-E410-5B4D-BC89-A1F88EC0428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55489C14-C32A-2246-BE81-0A7E94FE637E}"/>
                </a:ext>
              </a:extLst>
            </p:cNvPr>
            <p:cNvCxnSpPr>
              <a:cxnSpLocks/>
              <a:stCxn id="67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Rett linje 65">
              <a:extLst>
                <a:ext uri="{FF2B5EF4-FFF2-40B4-BE49-F238E27FC236}">
                  <a16:creationId xmlns:a16="http://schemas.microsoft.com/office/drawing/2014/main" id="{5CCE2020-A9E9-4E47-8A75-E0C90C42ECBB}"/>
                </a:ext>
              </a:extLst>
            </p:cNvPr>
            <p:cNvCxnSpPr>
              <a:cxnSpLocks/>
              <a:stCxn id="67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ktangel 66">
              <a:extLst>
                <a:ext uri="{FF2B5EF4-FFF2-40B4-BE49-F238E27FC236}">
                  <a16:creationId xmlns:a16="http://schemas.microsoft.com/office/drawing/2014/main" id="{21952FCC-D220-E74A-B32C-62AF01DD2A1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525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8" name="Rett linje 67">
              <a:extLst>
                <a:ext uri="{FF2B5EF4-FFF2-40B4-BE49-F238E27FC236}">
                  <a16:creationId xmlns:a16="http://schemas.microsoft.com/office/drawing/2014/main" id="{00806AAE-07AB-D440-904D-3846C9D74C0B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ktangel 68">
              <a:extLst>
                <a:ext uri="{FF2B5EF4-FFF2-40B4-BE49-F238E27FC236}">
                  <a16:creationId xmlns:a16="http://schemas.microsoft.com/office/drawing/2014/main" id="{56699FF4-FEB1-CA4E-B432-16BBEC84D1C4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525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AFA083EC-FDFD-9E4F-B595-6A6EC5B7FA7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E8926D28-35CE-DB4E-BF56-664AF369532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Rett linje 71">
              <a:extLst>
                <a:ext uri="{FF2B5EF4-FFF2-40B4-BE49-F238E27FC236}">
                  <a16:creationId xmlns:a16="http://schemas.microsoft.com/office/drawing/2014/main" id="{2E5810D3-57AB-6043-ACA4-6C358279D50D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Plassholder for tekst 7">
            <a:extLst>
              <a:ext uri="{FF2B5EF4-FFF2-40B4-BE49-F238E27FC236}">
                <a16:creationId xmlns:a16="http://schemas.microsoft.com/office/drawing/2014/main" id="{B92A71BA-AE3E-044A-9513-C446526D6A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8400" y="6296400"/>
            <a:ext cx="5157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91" name="TekstSylinder 90">
            <a:extLst>
              <a:ext uri="{FF2B5EF4-FFF2-40B4-BE49-F238E27FC236}">
                <a16:creationId xmlns:a16="http://schemas.microsoft.com/office/drawing/2014/main" id="{D8BFF3AF-100C-6745-B178-EF1A964BB521}"/>
              </a:ext>
            </a:extLst>
          </p:cNvPr>
          <p:cNvSpPr txBox="1"/>
          <p:nvPr userDrawn="1"/>
        </p:nvSpPr>
        <p:spPr>
          <a:xfrm>
            <a:off x="0" y="-213030"/>
            <a:ext cx="2301497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600" dirty="0">
                <a:solidFill>
                  <a:schemeClr val="tx1"/>
                </a:solidFill>
              </a:rPr>
              <a:t>Oslo 2018 / Innholdssider / negativ</a:t>
            </a:r>
          </a:p>
        </p:txBody>
      </p:sp>
      <p:grpSp>
        <p:nvGrpSpPr>
          <p:cNvPr id="116" name="Gruppe 115">
            <a:extLst>
              <a:ext uri="{FF2B5EF4-FFF2-40B4-BE49-F238E27FC236}">
                <a16:creationId xmlns:a16="http://schemas.microsoft.com/office/drawing/2014/main" id="{F4097E33-CF5F-8E43-B046-2CEB7B436B2D}"/>
              </a:ext>
            </a:extLst>
          </p:cNvPr>
          <p:cNvGrpSpPr/>
          <p:nvPr userDrawn="1"/>
        </p:nvGrpSpPr>
        <p:grpSpPr>
          <a:xfrm>
            <a:off x="9189578" y="2"/>
            <a:ext cx="873875" cy="5230535"/>
            <a:chOff x="12252770" y="1"/>
            <a:chExt cx="1165167" cy="5230535"/>
          </a:xfrm>
        </p:grpSpPr>
        <p:grpSp>
          <p:nvGrpSpPr>
            <p:cNvPr id="117" name="Gruppe 116">
              <a:extLst>
                <a:ext uri="{FF2B5EF4-FFF2-40B4-BE49-F238E27FC236}">
                  <a16:creationId xmlns:a16="http://schemas.microsoft.com/office/drawing/2014/main" id="{DECE140A-93EB-3144-89A2-67734D7FECB3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122" name="Rektangel 121">
                <a:extLst>
                  <a:ext uri="{FF2B5EF4-FFF2-40B4-BE49-F238E27FC236}">
                    <a16:creationId xmlns:a16="http://schemas.microsoft.com/office/drawing/2014/main" id="{DDA73A66-85FA-424A-8AAA-0F985FE62182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sz="1350"/>
              </a:p>
            </p:txBody>
          </p:sp>
          <p:grpSp>
            <p:nvGrpSpPr>
              <p:cNvPr id="123" name="Gruppe 122">
                <a:extLst>
                  <a:ext uri="{FF2B5EF4-FFF2-40B4-BE49-F238E27FC236}">
                    <a16:creationId xmlns:a16="http://schemas.microsoft.com/office/drawing/2014/main" id="{9640A54C-C539-B742-ABCC-6299AE5B8CEB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124" name="Gruppe 123">
                  <a:extLst>
                    <a:ext uri="{FF2B5EF4-FFF2-40B4-BE49-F238E27FC236}">
                      <a16:creationId xmlns:a16="http://schemas.microsoft.com/office/drawing/2014/main" id="{20F039C6-69E9-B941-A4D3-66A5C1CDD708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34" name="Rektangel 133">
                    <a:extLst>
                      <a:ext uri="{FF2B5EF4-FFF2-40B4-BE49-F238E27FC236}">
                        <a16:creationId xmlns:a16="http://schemas.microsoft.com/office/drawing/2014/main" id="{E6B7DA5B-F065-2842-BCE3-471D7906CE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135" name="Rektangel 134">
                    <a:extLst>
                      <a:ext uri="{FF2B5EF4-FFF2-40B4-BE49-F238E27FC236}">
                        <a16:creationId xmlns:a16="http://schemas.microsoft.com/office/drawing/2014/main" id="{B04DDF36-E4D0-1541-8466-643799975A9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136" name="Rektangel 135">
                    <a:extLst>
                      <a:ext uri="{FF2B5EF4-FFF2-40B4-BE49-F238E27FC236}">
                        <a16:creationId xmlns:a16="http://schemas.microsoft.com/office/drawing/2014/main" id="{0C6F3194-B699-D740-A1E1-EAEB8C66A35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</p:grpSp>
            <p:grpSp>
              <p:nvGrpSpPr>
                <p:cNvPr id="125" name="Gruppe 124">
                  <a:extLst>
                    <a:ext uri="{FF2B5EF4-FFF2-40B4-BE49-F238E27FC236}">
                      <a16:creationId xmlns:a16="http://schemas.microsoft.com/office/drawing/2014/main" id="{C17BA548-9E47-5E40-95F0-9D998CFD5426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31" name="Rektangel 130">
                    <a:extLst>
                      <a:ext uri="{FF2B5EF4-FFF2-40B4-BE49-F238E27FC236}">
                        <a16:creationId xmlns:a16="http://schemas.microsoft.com/office/drawing/2014/main" id="{9B63810D-9182-9647-8817-730AA17B990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132" name="Rektangel 131">
                    <a:extLst>
                      <a:ext uri="{FF2B5EF4-FFF2-40B4-BE49-F238E27FC236}">
                        <a16:creationId xmlns:a16="http://schemas.microsoft.com/office/drawing/2014/main" id="{76178564-5C0D-A84D-A7E4-632055B6BBC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133" name="Rektangel 132">
                    <a:extLst>
                      <a:ext uri="{FF2B5EF4-FFF2-40B4-BE49-F238E27FC236}">
                        <a16:creationId xmlns:a16="http://schemas.microsoft.com/office/drawing/2014/main" id="{2D2CE19A-924B-564C-ABE6-C21E0B2CBAE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</p:grpSp>
            <p:grpSp>
              <p:nvGrpSpPr>
                <p:cNvPr id="126" name="Gruppe 125">
                  <a:extLst>
                    <a:ext uri="{FF2B5EF4-FFF2-40B4-BE49-F238E27FC236}">
                      <a16:creationId xmlns:a16="http://schemas.microsoft.com/office/drawing/2014/main" id="{559F23A5-5BF4-B14C-82D4-70EFF9772D87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27" name="Rektangel 126">
                    <a:extLst>
                      <a:ext uri="{FF2B5EF4-FFF2-40B4-BE49-F238E27FC236}">
                        <a16:creationId xmlns:a16="http://schemas.microsoft.com/office/drawing/2014/main" id="{1C6AC6BA-EC18-824D-AF37-845A37278F2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128" name="Rektangel 127">
                    <a:extLst>
                      <a:ext uri="{FF2B5EF4-FFF2-40B4-BE49-F238E27FC236}">
                        <a16:creationId xmlns:a16="http://schemas.microsoft.com/office/drawing/2014/main" id="{6A88E69C-BC25-E944-B7EF-EBBC18D8339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129" name="Rektangel 128">
                    <a:extLst>
                      <a:ext uri="{FF2B5EF4-FFF2-40B4-BE49-F238E27FC236}">
                        <a16:creationId xmlns:a16="http://schemas.microsoft.com/office/drawing/2014/main" id="{CD353E5E-D83D-F24E-8720-DA4E6552C13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130" name="Rektangel 129">
                    <a:extLst>
                      <a:ext uri="{FF2B5EF4-FFF2-40B4-BE49-F238E27FC236}">
                        <a16:creationId xmlns:a16="http://schemas.microsoft.com/office/drawing/2014/main" id="{443B0873-2032-ED4A-82E8-AE8C6FE9F5A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</p:grpSp>
          </p:grpSp>
        </p:grpSp>
        <p:sp>
          <p:nvSpPr>
            <p:cNvPr id="118" name="TekstSylinder 117">
              <a:extLst>
                <a:ext uri="{FF2B5EF4-FFF2-40B4-BE49-F238E27FC236}">
                  <a16:creationId xmlns:a16="http://schemas.microsoft.com/office/drawing/2014/main" id="{6DB9C27B-183E-204C-A01D-673CC376DE0D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6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6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6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119" name="Gruppe 118">
              <a:extLst>
                <a:ext uri="{FF2B5EF4-FFF2-40B4-BE49-F238E27FC236}">
                  <a16:creationId xmlns:a16="http://schemas.microsoft.com/office/drawing/2014/main" id="{74D7BF0B-3E09-444C-9AFF-AB01B35624FC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120" name="Vinkel 119">
                <a:extLst>
                  <a:ext uri="{FF2B5EF4-FFF2-40B4-BE49-F238E27FC236}">
                    <a16:creationId xmlns:a16="http://schemas.microsoft.com/office/drawing/2014/main" id="{5A99E870-FD93-3B44-8FBD-4D137D1803A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TekstSylinder 120">
                <a:extLst>
                  <a:ext uri="{FF2B5EF4-FFF2-40B4-BE49-F238E27FC236}">
                    <a16:creationId xmlns:a16="http://schemas.microsoft.com/office/drawing/2014/main" id="{FF708AAD-7EC4-8240-87D4-5F7492876627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525" dirty="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862876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>
            <a:extLst>
              <a:ext uri="{FF2B5EF4-FFF2-40B4-BE49-F238E27FC236}">
                <a16:creationId xmlns:a16="http://schemas.microsoft.com/office/drawing/2014/main" id="{60CD866B-09E0-644B-925F-4FC4C3C24E6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91449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</a:defRPr>
            </a:lvl1pPr>
          </a:lstStyle>
          <a:p>
            <a:r>
              <a:rPr lang="nb-NO" noProof="0" dirty="0"/>
              <a:t>1. legg et bilde i </a:t>
            </a:r>
            <a:r>
              <a:rPr lang="nb-NO" noProof="0" dirty="0" err="1"/>
              <a:t>bildeboksen</a:t>
            </a:r>
            <a:r>
              <a:rPr lang="nb-NO" noProof="0" dirty="0"/>
              <a:t/>
            </a:r>
            <a:br>
              <a:rPr lang="nb-NO" noProof="0" dirty="0"/>
            </a:br>
            <a:r>
              <a:rPr lang="nb-NO" noProof="0" dirty="0"/>
              <a:t>2. plasser lengst bak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17A1-83E2-5344-8976-17361E42FD8B}" type="datetime1">
              <a:rPr lang="nb-NO" smtClean="0"/>
              <a:t>28.08.2020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6" name="Plassholder for tekst 7">
            <a:extLst>
              <a:ext uri="{FF2B5EF4-FFF2-40B4-BE49-F238E27FC236}">
                <a16:creationId xmlns:a16="http://schemas.microsoft.com/office/drawing/2014/main" id="{BB1A03DA-0C1D-E543-8AED-4F84F9939F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8400" y="6296400"/>
            <a:ext cx="5157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E6B2F163-6ED3-2147-9D52-FE9CA569B810}"/>
              </a:ext>
            </a:extLst>
          </p:cNvPr>
          <p:cNvGrpSpPr/>
          <p:nvPr userDrawn="1"/>
        </p:nvGrpSpPr>
        <p:grpSpPr>
          <a:xfrm>
            <a:off x="-600" y="-1306644"/>
            <a:ext cx="9145500" cy="1075340"/>
            <a:chOff x="-800" y="-1229864"/>
            <a:chExt cx="12194000" cy="1075340"/>
          </a:xfrm>
        </p:grpSpPr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509D2454-70FF-CE43-BA44-8336A95E4B45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1" name="Rektangel 50">
                <a:extLst>
                  <a:ext uri="{FF2B5EF4-FFF2-40B4-BE49-F238E27FC236}">
                    <a16:creationId xmlns:a16="http://schemas.microsoft.com/office/drawing/2014/main" id="{E01F046E-AA1F-A543-9EE9-1F139F5E93DD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525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9888665A-D584-654A-BDAB-173BDA280D00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B4DB81F3-C6A8-D842-8B16-582614A0A615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A507F676-471B-D34B-A0CC-1015F896AE9D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C220B5B3-B212-8840-BE9F-0BDEA799F84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0E30B65E-18B7-A743-91CC-519854ABBFF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5" name="Rett linje 24">
              <a:extLst>
                <a:ext uri="{FF2B5EF4-FFF2-40B4-BE49-F238E27FC236}">
                  <a16:creationId xmlns:a16="http://schemas.microsoft.com/office/drawing/2014/main" id="{BFB4B24A-00A6-A740-9B6F-090EA989E1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8ADB2E79-48A8-B942-ADEF-9DA957FAB045}"/>
                </a:ext>
              </a:extLst>
            </p:cNvPr>
            <p:cNvCxnSpPr>
              <a:cxnSpLocks/>
              <a:stCxn id="41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FE3F964E-27AF-5147-9507-F07231AFAE03}"/>
                </a:ext>
              </a:extLst>
            </p:cNvPr>
            <p:cNvCxnSpPr>
              <a:cxnSpLocks/>
              <a:stCxn id="43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5D0A5FDB-18A9-3D49-BB00-63F06337B29F}"/>
                </a:ext>
              </a:extLst>
            </p:cNvPr>
            <p:cNvCxnSpPr>
              <a:cxnSpLocks/>
              <a:stCxn id="39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113B2CC6-F548-F845-9551-8EAC4BCD15F0}"/>
                </a:ext>
              </a:extLst>
            </p:cNvPr>
            <p:cNvCxnSpPr>
              <a:cxnSpLocks/>
              <a:stCxn id="45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BF5236E1-9C62-EC46-A641-A5DE731E3063}"/>
                </a:ext>
              </a:extLst>
            </p:cNvPr>
            <p:cNvCxnSpPr>
              <a:cxnSpLocks/>
              <a:stCxn id="49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160E83E6-97F0-8349-AE3E-0B28728EAB0A}"/>
                </a:ext>
              </a:extLst>
            </p:cNvPr>
            <p:cNvCxnSpPr>
              <a:cxnSpLocks/>
              <a:stCxn id="47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3A24E8AA-6FA1-5B47-95C6-5F3EED5830AC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49" name="Rektangel 48">
                <a:extLst>
                  <a:ext uri="{FF2B5EF4-FFF2-40B4-BE49-F238E27FC236}">
                    <a16:creationId xmlns:a16="http://schemas.microsoft.com/office/drawing/2014/main" id="{737C8123-9A5E-904D-A679-6AA1399D81B9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0" name="Rett linje 49">
                <a:extLst>
                  <a:ext uri="{FF2B5EF4-FFF2-40B4-BE49-F238E27FC236}">
                    <a16:creationId xmlns:a16="http://schemas.microsoft.com/office/drawing/2014/main" id="{06CE9363-6BA2-8B4C-BE8E-74BA405E042C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86B73520-89F8-9F47-A1D7-D228D01885AF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7" name="Rektangel 46">
                <a:extLst>
                  <a:ext uri="{FF2B5EF4-FFF2-40B4-BE49-F238E27FC236}">
                    <a16:creationId xmlns:a16="http://schemas.microsoft.com/office/drawing/2014/main" id="{1CE07EF8-531B-694E-BF46-6672550BB790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8" name="Rett linje 47">
                <a:extLst>
                  <a:ext uri="{FF2B5EF4-FFF2-40B4-BE49-F238E27FC236}">
                    <a16:creationId xmlns:a16="http://schemas.microsoft.com/office/drawing/2014/main" id="{145F084E-1053-0245-85FD-2118E9DF9AE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D2003B3E-181B-8A4C-AE22-1F0D2605D09F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647ADF1D-5F42-8D47-AD41-E4F201CF52A9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D6EA2D86-99A2-F14C-ADD4-53641A8A7F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A83433ED-4FB5-2B4F-9191-C83A94955236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A7E6EB65-4D53-4849-B81B-72E7F6DB7DBA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F2B3A6CA-D596-AF46-A9EC-6AC4827C627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FA7B6066-4DFD-E94C-94AB-69F5B53199FE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A0039850-834E-CC40-B3F3-683135B32A66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2" name="Rett linje 41">
                <a:extLst>
                  <a:ext uri="{FF2B5EF4-FFF2-40B4-BE49-F238E27FC236}">
                    <a16:creationId xmlns:a16="http://schemas.microsoft.com/office/drawing/2014/main" id="{B824AF56-ECEA-4043-9C18-8E90194DD88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F11CB56F-0A6B-4543-801E-C174C1568B52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A90B194E-0C82-8C43-8756-A40AF75761D0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0" name="Rett linje 39">
                <a:extLst>
                  <a:ext uri="{FF2B5EF4-FFF2-40B4-BE49-F238E27FC236}">
                    <a16:creationId xmlns:a16="http://schemas.microsoft.com/office/drawing/2014/main" id="{AAC9C1BD-3CA7-FC4B-8E3D-DE83E5B7C7D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Rett linje 37">
              <a:extLst>
                <a:ext uri="{FF2B5EF4-FFF2-40B4-BE49-F238E27FC236}">
                  <a16:creationId xmlns:a16="http://schemas.microsoft.com/office/drawing/2014/main" id="{C7A51BD2-CD19-A647-9106-EE6264D8BE8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pe 56">
            <a:extLst>
              <a:ext uri="{FF2B5EF4-FFF2-40B4-BE49-F238E27FC236}">
                <a16:creationId xmlns:a16="http://schemas.microsoft.com/office/drawing/2014/main" id="{1255D6A5-7C18-3546-BA08-2FFEDAB34041}"/>
              </a:ext>
            </a:extLst>
          </p:cNvPr>
          <p:cNvGrpSpPr/>
          <p:nvPr userDrawn="1"/>
        </p:nvGrpSpPr>
        <p:grpSpPr>
          <a:xfrm>
            <a:off x="-536972" y="-4004"/>
            <a:ext cx="442923" cy="6862004"/>
            <a:chOff x="-715963" y="-4004"/>
            <a:chExt cx="590564" cy="6862004"/>
          </a:xfrm>
        </p:grpSpPr>
        <p:sp>
          <p:nvSpPr>
            <p:cNvPr id="58" name="Rektangel 57">
              <a:extLst>
                <a:ext uri="{FF2B5EF4-FFF2-40B4-BE49-F238E27FC236}">
                  <a16:creationId xmlns:a16="http://schemas.microsoft.com/office/drawing/2014/main" id="{83B42075-3A5C-1E46-A9FA-362B5515A8A6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525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D106EC1A-221F-0A4B-9475-29240E861AA7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525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7637FBCC-CEAF-474B-9393-8790DD5AFB51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525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58DA230D-EB5E-5B47-A595-BC7A0838781B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525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2" name="Rett linje 61">
              <a:extLst>
                <a:ext uri="{FF2B5EF4-FFF2-40B4-BE49-F238E27FC236}">
                  <a16:creationId xmlns:a16="http://schemas.microsoft.com/office/drawing/2014/main" id="{29A6395B-F80C-7247-AF08-0815CB4E5CA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8E28BDF9-D392-E74A-B639-BDDDD517321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B18FF123-D027-C14E-AB15-B6FA96912712}"/>
                </a:ext>
              </a:extLst>
            </p:cNvPr>
            <p:cNvCxnSpPr>
              <a:cxnSpLocks/>
              <a:stCxn id="66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8D0FBEDD-4B7F-AB4D-A811-0314736171E9}"/>
                </a:ext>
              </a:extLst>
            </p:cNvPr>
            <p:cNvCxnSpPr>
              <a:cxnSpLocks/>
              <a:stCxn id="66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ktangel 65">
              <a:extLst>
                <a:ext uri="{FF2B5EF4-FFF2-40B4-BE49-F238E27FC236}">
                  <a16:creationId xmlns:a16="http://schemas.microsoft.com/office/drawing/2014/main" id="{F95F586E-E9CB-7F4E-875F-DFADD3742B9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525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7" name="Rett linje 66">
              <a:extLst>
                <a:ext uri="{FF2B5EF4-FFF2-40B4-BE49-F238E27FC236}">
                  <a16:creationId xmlns:a16="http://schemas.microsoft.com/office/drawing/2014/main" id="{18AC3B52-7605-124D-9366-1406BC09415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ktangel 67">
              <a:extLst>
                <a:ext uri="{FF2B5EF4-FFF2-40B4-BE49-F238E27FC236}">
                  <a16:creationId xmlns:a16="http://schemas.microsoft.com/office/drawing/2014/main" id="{6D64798A-AF2F-F64B-B9C6-A6DDADD19126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525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69" name="Rett linje 68">
              <a:extLst>
                <a:ext uri="{FF2B5EF4-FFF2-40B4-BE49-F238E27FC236}">
                  <a16:creationId xmlns:a16="http://schemas.microsoft.com/office/drawing/2014/main" id="{F95D1769-0224-4D4A-B6BA-84065BF4B8E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6CFB1E29-DA85-B549-BFD0-C834FE927E6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5AF03FC7-8289-7A4E-A1A6-339D9AF6FCD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kstSylinder 71">
            <a:extLst>
              <a:ext uri="{FF2B5EF4-FFF2-40B4-BE49-F238E27FC236}">
                <a16:creationId xmlns:a16="http://schemas.microsoft.com/office/drawing/2014/main" id="{4CC3D295-8F51-F14C-A0DE-43811CC503C3}"/>
              </a:ext>
            </a:extLst>
          </p:cNvPr>
          <p:cNvSpPr txBox="1"/>
          <p:nvPr userDrawn="1"/>
        </p:nvSpPr>
        <p:spPr>
          <a:xfrm>
            <a:off x="0" y="-213030"/>
            <a:ext cx="2301497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600" dirty="0">
                <a:solidFill>
                  <a:schemeClr val="tx1"/>
                </a:solidFill>
              </a:rPr>
              <a:t>Oslo 2018 / Innholdssider / positiv</a:t>
            </a:r>
          </a:p>
        </p:txBody>
      </p:sp>
      <p:grpSp>
        <p:nvGrpSpPr>
          <p:cNvPr id="90" name="Gruppe 89">
            <a:extLst>
              <a:ext uri="{FF2B5EF4-FFF2-40B4-BE49-F238E27FC236}">
                <a16:creationId xmlns:a16="http://schemas.microsoft.com/office/drawing/2014/main" id="{7CA9C2BF-57F1-B045-9180-AF5743F3C790}"/>
              </a:ext>
            </a:extLst>
          </p:cNvPr>
          <p:cNvGrpSpPr/>
          <p:nvPr userDrawn="1"/>
        </p:nvGrpSpPr>
        <p:grpSpPr>
          <a:xfrm>
            <a:off x="9189578" y="2"/>
            <a:ext cx="873875" cy="5230535"/>
            <a:chOff x="12252770" y="1"/>
            <a:chExt cx="1165167" cy="5230535"/>
          </a:xfrm>
        </p:grpSpPr>
        <p:grpSp>
          <p:nvGrpSpPr>
            <p:cNvPr id="91" name="Gruppe 90">
              <a:extLst>
                <a:ext uri="{FF2B5EF4-FFF2-40B4-BE49-F238E27FC236}">
                  <a16:creationId xmlns:a16="http://schemas.microsoft.com/office/drawing/2014/main" id="{9EE5E5A1-CB87-064E-A1B8-4F7240CA91C3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96" name="Rektangel 95">
                <a:extLst>
                  <a:ext uri="{FF2B5EF4-FFF2-40B4-BE49-F238E27FC236}">
                    <a16:creationId xmlns:a16="http://schemas.microsoft.com/office/drawing/2014/main" id="{9199446D-A160-E54C-A98A-97670A104D64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sz="1350"/>
              </a:p>
            </p:txBody>
          </p:sp>
          <p:grpSp>
            <p:nvGrpSpPr>
              <p:cNvPr id="97" name="Gruppe 96">
                <a:extLst>
                  <a:ext uri="{FF2B5EF4-FFF2-40B4-BE49-F238E27FC236}">
                    <a16:creationId xmlns:a16="http://schemas.microsoft.com/office/drawing/2014/main" id="{C247B874-04D1-9D4E-A793-049462DE26D6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98" name="Gruppe 97">
                  <a:extLst>
                    <a:ext uri="{FF2B5EF4-FFF2-40B4-BE49-F238E27FC236}">
                      <a16:creationId xmlns:a16="http://schemas.microsoft.com/office/drawing/2014/main" id="{3467FE23-DCD1-4E47-BB9E-95855B3839A7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08" name="Rektangel 107">
                    <a:extLst>
                      <a:ext uri="{FF2B5EF4-FFF2-40B4-BE49-F238E27FC236}">
                        <a16:creationId xmlns:a16="http://schemas.microsoft.com/office/drawing/2014/main" id="{EA2CFB82-4FE0-CA4F-8D2C-B9F50B38568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109" name="Rektangel 108">
                    <a:extLst>
                      <a:ext uri="{FF2B5EF4-FFF2-40B4-BE49-F238E27FC236}">
                        <a16:creationId xmlns:a16="http://schemas.microsoft.com/office/drawing/2014/main" id="{9A8820E8-7760-944E-A657-1E617296186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110" name="Rektangel 109">
                    <a:extLst>
                      <a:ext uri="{FF2B5EF4-FFF2-40B4-BE49-F238E27FC236}">
                        <a16:creationId xmlns:a16="http://schemas.microsoft.com/office/drawing/2014/main" id="{1EB784A8-BE62-BC46-9207-5D0171020E0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</p:grpSp>
            <p:grpSp>
              <p:nvGrpSpPr>
                <p:cNvPr id="99" name="Gruppe 98">
                  <a:extLst>
                    <a:ext uri="{FF2B5EF4-FFF2-40B4-BE49-F238E27FC236}">
                      <a16:creationId xmlns:a16="http://schemas.microsoft.com/office/drawing/2014/main" id="{C0612BDE-564D-C94D-A7AB-2ACB109360F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05" name="Rektangel 104">
                    <a:extLst>
                      <a:ext uri="{FF2B5EF4-FFF2-40B4-BE49-F238E27FC236}">
                        <a16:creationId xmlns:a16="http://schemas.microsoft.com/office/drawing/2014/main" id="{9611E365-DC43-6947-8EBE-B931F531219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106" name="Rektangel 105">
                    <a:extLst>
                      <a:ext uri="{FF2B5EF4-FFF2-40B4-BE49-F238E27FC236}">
                        <a16:creationId xmlns:a16="http://schemas.microsoft.com/office/drawing/2014/main" id="{896A1615-33C0-2841-AD4C-3D62C2946BF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107" name="Rektangel 106">
                    <a:extLst>
                      <a:ext uri="{FF2B5EF4-FFF2-40B4-BE49-F238E27FC236}">
                        <a16:creationId xmlns:a16="http://schemas.microsoft.com/office/drawing/2014/main" id="{A4F6BBA8-3378-8946-9C45-2A239E00BF4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</p:grpSp>
            <p:grpSp>
              <p:nvGrpSpPr>
                <p:cNvPr id="100" name="Gruppe 99">
                  <a:extLst>
                    <a:ext uri="{FF2B5EF4-FFF2-40B4-BE49-F238E27FC236}">
                      <a16:creationId xmlns:a16="http://schemas.microsoft.com/office/drawing/2014/main" id="{8C309830-E5F1-8E41-BCA9-251AA3B86FD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01" name="Rektangel 100">
                    <a:extLst>
                      <a:ext uri="{FF2B5EF4-FFF2-40B4-BE49-F238E27FC236}">
                        <a16:creationId xmlns:a16="http://schemas.microsoft.com/office/drawing/2014/main" id="{50CA88BB-7387-DD4B-A6E3-BEDF86F2614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102" name="Rektangel 101">
                    <a:extLst>
                      <a:ext uri="{FF2B5EF4-FFF2-40B4-BE49-F238E27FC236}">
                        <a16:creationId xmlns:a16="http://schemas.microsoft.com/office/drawing/2014/main" id="{AB1934A5-85F4-FF48-9398-897E1A8ADB5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103" name="Rektangel 102">
                    <a:extLst>
                      <a:ext uri="{FF2B5EF4-FFF2-40B4-BE49-F238E27FC236}">
                        <a16:creationId xmlns:a16="http://schemas.microsoft.com/office/drawing/2014/main" id="{963F2E7F-4C9D-0447-AAAF-227BFCF09E7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104" name="Rektangel 103">
                    <a:extLst>
                      <a:ext uri="{FF2B5EF4-FFF2-40B4-BE49-F238E27FC236}">
                        <a16:creationId xmlns:a16="http://schemas.microsoft.com/office/drawing/2014/main" id="{E6FAAD3A-5A0C-1244-8308-B81ABB39B04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</p:grpSp>
          </p:grpSp>
        </p:grpSp>
        <p:sp>
          <p:nvSpPr>
            <p:cNvPr id="92" name="TekstSylinder 91">
              <a:extLst>
                <a:ext uri="{FF2B5EF4-FFF2-40B4-BE49-F238E27FC236}">
                  <a16:creationId xmlns:a16="http://schemas.microsoft.com/office/drawing/2014/main" id="{BABF0E71-DEA0-3343-8AF8-6A9A70C4B49B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6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6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6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93" name="Gruppe 92">
              <a:extLst>
                <a:ext uri="{FF2B5EF4-FFF2-40B4-BE49-F238E27FC236}">
                  <a16:creationId xmlns:a16="http://schemas.microsoft.com/office/drawing/2014/main" id="{02BB3DD4-65FF-4E43-8EC4-72B29CEB570B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94" name="Vinkel 93">
                <a:extLst>
                  <a:ext uri="{FF2B5EF4-FFF2-40B4-BE49-F238E27FC236}">
                    <a16:creationId xmlns:a16="http://schemas.microsoft.com/office/drawing/2014/main" id="{B0A36170-F06E-8E41-9BC7-F44F4E26A5A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TekstSylinder 94">
                <a:extLst>
                  <a:ext uri="{FF2B5EF4-FFF2-40B4-BE49-F238E27FC236}">
                    <a16:creationId xmlns:a16="http://schemas.microsoft.com/office/drawing/2014/main" id="{A2E98FD4-0641-4147-A688-3F5F957482F2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525" dirty="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112896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ne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>
            <a:extLst>
              <a:ext uri="{FF2B5EF4-FFF2-40B4-BE49-F238E27FC236}">
                <a16:creationId xmlns:a16="http://schemas.microsoft.com/office/drawing/2014/main" id="{60CD866B-09E0-644B-925F-4FC4C3C24E6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91449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1. plasser et bilde i rammen</a:t>
            </a:r>
            <a:br>
              <a:rPr lang="nb-NO" noProof="0" dirty="0"/>
            </a:br>
            <a:r>
              <a:rPr lang="nb-NO" noProof="0" dirty="0"/>
              <a:t>2. plasser lengst bak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9CC06A-0458-7443-A95A-A3C9036965EC}" type="datetime1">
              <a:rPr lang="nb-NO" smtClean="0"/>
              <a:pPr/>
              <a:t>28.08.2020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E6B2F163-6ED3-2147-9D52-FE9CA569B810}"/>
              </a:ext>
            </a:extLst>
          </p:cNvPr>
          <p:cNvGrpSpPr/>
          <p:nvPr userDrawn="1"/>
        </p:nvGrpSpPr>
        <p:grpSpPr>
          <a:xfrm>
            <a:off x="-600" y="-1306644"/>
            <a:ext cx="9145500" cy="1075340"/>
            <a:chOff x="-800" y="-1229864"/>
            <a:chExt cx="12194000" cy="1075340"/>
          </a:xfrm>
        </p:grpSpPr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509D2454-70FF-CE43-BA44-8336A95E4B45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1" name="Rektangel 50">
                <a:extLst>
                  <a:ext uri="{FF2B5EF4-FFF2-40B4-BE49-F238E27FC236}">
                    <a16:creationId xmlns:a16="http://schemas.microsoft.com/office/drawing/2014/main" id="{E01F046E-AA1F-A543-9EE9-1F139F5E93DD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525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9888665A-D584-654A-BDAB-173BDA280D00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B4DB81F3-C6A8-D842-8B16-582614A0A615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A507F676-471B-D34B-A0CC-1015F896AE9D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C220B5B3-B212-8840-BE9F-0BDEA799F84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0E30B65E-18B7-A743-91CC-519854ABBFF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5" name="Rett linje 24">
              <a:extLst>
                <a:ext uri="{FF2B5EF4-FFF2-40B4-BE49-F238E27FC236}">
                  <a16:creationId xmlns:a16="http://schemas.microsoft.com/office/drawing/2014/main" id="{BFB4B24A-00A6-A740-9B6F-090EA989E1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8ADB2E79-48A8-B942-ADEF-9DA957FAB045}"/>
                </a:ext>
              </a:extLst>
            </p:cNvPr>
            <p:cNvCxnSpPr>
              <a:cxnSpLocks/>
              <a:stCxn id="41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FE3F964E-27AF-5147-9507-F07231AFAE03}"/>
                </a:ext>
              </a:extLst>
            </p:cNvPr>
            <p:cNvCxnSpPr>
              <a:cxnSpLocks/>
              <a:stCxn id="43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5D0A5FDB-18A9-3D49-BB00-63F06337B29F}"/>
                </a:ext>
              </a:extLst>
            </p:cNvPr>
            <p:cNvCxnSpPr>
              <a:cxnSpLocks/>
              <a:stCxn id="39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113B2CC6-F548-F845-9551-8EAC4BCD15F0}"/>
                </a:ext>
              </a:extLst>
            </p:cNvPr>
            <p:cNvCxnSpPr>
              <a:cxnSpLocks/>
              <a:stCxn id="45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BF5236E1-9C62-EC46-A641-A5DE731E3063}"/>
                </a:ext>
              </a:extLst>
            </p:cNvPr>
            <p:cNvCxnSpPr>
              <a:cxnSpLocks/>
              <a:stCxn id="49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160E83E6-97F0-8349-AE3E-0B28728EAB0A}"/>
                </a:ext>
              </a:extLst>
            </p:cNvPr>
            <p:cNvCxnSpPr>
              <a:cxnSpLocks/>
              <a:stCxn id="47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3A24E8AA-6FA1-5B47-95C6-5F3EED5830AC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49" name="Rektangel 48">
                <a:extLst>
                  <a:ext uri="{FF2B5EF4-FFF2-40B4-BE49-F238E27FC236}">
                    <a16:creationId xmlns:a16="http://schemas.microsoft.com/office/drawing/2014/main" id="{737C8123-9A5E-904D-A679-6AA1399D81B9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0" name="Rett linje 49">
                <a:extLst>
                  <a:ext uri="{FF2B5EF4-FFF2-40B4-BE49-F238E27FC236}">
                    <a16:creationId xmlns:a16="http://schemas.microsoft.com/office/drawing/2014/main" id="{06CE9363-6BA2-8B4C-BE8E-74BA405E042C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86B73520-89F8-9F47-A1D7-D228D01885AF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7" name="Rektangel 46">
                <a:extLst>
                  <a:ext uri="{FF2B5EF4-FFF2-40B4-BE49-F238E27FC236}">
                    <a16:creationId xmlns:a16="http://schemas.microsoft.com/office/drawing/2014/main" id="{1CE07EF8-531B-694E-BF46-6672550BB790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8" name="Rett linje 47">
                <a:extLst>
                  <a:ext uri="{FF2B5EF4-FFF2-40B4-BE49-F238E27FC236}">
                    <a16:creationId xmlns:a16="http://schemas.microsoft.com/office/drawing/2014/main" id="{145F084E-1053-0245-85FD-2118E9DF9AE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D2003B3E-181B-8A4C-AE22-1F0D2605D09F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647ADF1D-5F42-8D47-AD41-E4F201CF52A9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D6EA2D86-99A2-F14C-ADD4-53641A8A7F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A83433ED-4FB5-2B4F-9191-C83A94955236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A7E6EB65-4D53-4849-B81B-72E7F6DB7DBA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F2B3A6CA-D596-AF46-A9EC-6AC4827C627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FA7B6066-4DFD-E94C-94AB-69F5B53199FE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A0039850-834E-CC40-B3F3-683135B32A66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2" name="Rett linje 41">
                <a:extLst>
                  <a:ext uri="{FF2B5EF4-FFF2-40B4-BE49-F238E27FC236}">
                    <a16:creationId xmlns:a16="http://schemas.microsoft.com/office/drawing/2014/main" id="{B824AF56-ECEA-4043-9C18-8E90194DD88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F11CB56F-0A6B-4543-801E-C174C1568B52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A90B194E-0C82-8C43-8756-A40AF75761D0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0" name="Rett linje 39">
                <a:extLst>
                  <a:ext uri="{FF2B5EF4-FFF2-40B4-BE49-F238E27FC236}">
                    <a16:creationId xmlns:a16="http://schemas.microsoft.com/office/drawing/2014/main" id="{AAC9C1BD-3CA7-FC4B-8E3D-DE83E5B7C7D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Rett linje 37">
              <a:extLst>
                <a:ext uri="{FF2B5EF4-FFF2-40B4-BE49-F238E27FC236}">
                  <a16:creationId xmlns:a16="http://schemas.microsoft.com/office/drawing/2014/main" id="{C7A51BD2-CD19-A647-9106-EE6264D8BE8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pe 56">
            <a:extLst>
              <a:ext uri="{FF2B5EF4-FFF2-40B4-BE49-F238E27FC236}">
                <a16:creationId xmlns:a16="http://schemas.microsoft.com/office/drawing/2014/main" id="{1255D6A5-7C18-3546-BA08-2FFEDAB34041}"/>
              </a:ext>
            </a:extLst>
          </p:cNvPr>
          <p:cNvGrpSpPr/>
          <p:nvPr userDrawn="1"/>
        </p:nvGrpSpPr>
        <p:grpSpPr>
          <a:xfrm>
            <a:off x="-536972" y="-4004"/>
            <a:ext cx="442923" cy="6862004"/>
            <a:chOff x="-715963" y="-4004"/>
            <a:chExt cx="590564" cy="6862004"/>
          </a:xfrm>
        </p:grpSpPr>
        <p:sp>
          <p:nvSpPr>
            <p:cNvPr id="58" name="Rektangel 57">
              <a:extLst>
                <a:ext uri="{FF2B5EF4-FFF2-40B4-BE49-F238E27FC236}">
                  <a16:creationId xmlns:a16="http://schemas.microsoft.com/office/drawing/2014/main" id="{83B42075-3A5C-1E46-A9FA-362B5515A8A6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525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D106EC1A-221F-0A4B-9475-29240E861AA7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525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7637FBCC-CEAF-474B-9393-8790DD5AFB51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525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58DA230D-EB5E-5B47-A595-BC7A0838781B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525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2" name="Rett linje 61">
              <a:extLst>
                <a:ext uri="{FF2B5EF4-FFF2-40B4-BE49-F238E27FC236}">
                  <a16:creationId xmlns:a16="http://schemas.microsoft.com/office/drawing/2014/main" id="{29A6395B-F80C-7247-AF08-0815CB4E5CA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8E28BDF9-D392-E74A-B639-BDDDD517321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B18FF123-D027-C14E-AB15-B6FA96912712}"/>
                </a:ext>
              </a:extLst>
            </p:cNvPr>
            <p:cNvCxnSpPr>
              <a:cxnSpLocks/>
              <a:stCxn id="66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8D0FBEDD-4B7F-AB4D-A811-0314736171E9}"/>
                </a:ext>
              </a:extLst>
            </p:cNvPr>
            <p:cNvCxnSpPr>
              <a:cxnSpLocks/>
              <a:stCxn id="66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ktangel 65">
              <a:extLst>
                <a:ext uri="{FF2B5EF4-FFF2-40B4-BE49-F238E27FC236}">
                  <a16:creationId xmlns:a16="http://schemas.microsoft.com/office/drawing/2014/main" id="{F95F586E-E9CB-7F4E-875F-DFADD3742B9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525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7" name="Rett linje 66">
              <a:extLst>
                <a:ext uri="{FF2B5EF4-FFF2-40B4-BE49-F238E27FC236}">
                  <a16:creationId xmlns:a16="http://schemas.microsoft.com/office/drawing/2014/main" id="{18AC3B52-7605-124D-9366-1406BC09415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ktangel 67">
              <a:extLst>
                <a:ext uri="{FF2B5EF4-FFF2-40B4-BE49-F238E27FC236}">
                  <a16:creationId xmlns:a16="http://schemas.microsoft.com/office/drawing/2014/main" id="{6D64798A-AF2F-F64B-B9C6-A6DDADD19126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525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69" name="Rett linje 68">
              <a:extLst>
                <a:ext uri="{FF2B5EF4-FFF2-40B4-BE49-F238E27FC236}">
                  <a16:creationId xmlns:a16="http://schemas.microsoft.com/office/drawing/2014/main" id="{F95D1769-0224-4D4A-B6BA-84065BF4B8E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6CFB1E29-DA85-B549-BFD0-C834FE927E6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5AF03FC7-8289-7A4E-A1A6-339D9AF6FCD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Plassholder for tekst 7">
            <a:extLst>
              <a:ext uri="{FF2B5EF4-FFF2-40B4-BE49-F238E27FC236}">
                <a16:creationId xmlns:a16="http://schemas.microsoft.com/office/drawing/2014/main" id="{B4167E25-FC4E-0D40-B7E9-F526F2DED68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8400" y="6296400"/>
            <a:ext cx="5157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92" name="TekstSylinder 91">
            <a:extLst>
              <a:ext uri="{FF2B5EF4-FFF2-40B4-BE49-F238E27FC236}">
                <a16:creationId xmlns:a16="http://schemas.microsoft.com/office/drawing/2014/main" id="{6D51DDC6-EDC4-6145-9FBF-942463C865BC}"/>
              </a:ext>
            </a:extLst>
          </p:cNvPr>
          <p:cNvSpPr txBox="1"/>
          <p:nvPr userDrawn="1"/>
        </p:nvSpPr>
        <p:spPr>
          <a:xfrm>
            <a:off x="0" y="-213030"/>
            <a:ext cx="2301497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600" dirty="0">
                <a:solidFill>
                  <a:schemeClr val="tx1"/>
                </a:solidFill>
              </a:rPr>
              <a:t>Oslo 2018 / Innholdssider / negativ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8CA7E12B-54B4-874B-933C-FC3D9E55A3BC}"/>
              </a:ext>
            </a:extLst>
          </p:cNvPr>
          <p:cNvGrpSpPr/>
          <p:nvPr userDrawn="1"/>
        </p:nvGrpSpPr>
        <p:grpSpPr>
          <a:xfrm>
            <a:off x="9189578" y="2"/>
            <a:ext cx="873875" cy="5230535"/>
            <a:chOff x="12252770" y="1"/>
            <a:chExt cx="1165167" cy="5230535"/>
          </a:xfrm>
        </p:grpSpPr>
        <p:grpSp>
          <p:nvGrpSpPr>
            <p:cNvPr id="75" name="Gruppe 74">
              <a:extLst>
                <a:ext uri="{FF2B5EF4-FFF2-40B4-BE49-F238E27FC236}">
                  <a16:creationId xmlns:a16="http://schemas.microsoft.com/office/drawing/2014/main" id="{8F8009E6-2DC8-1C47-86DE-7EB231C9CC5E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76" name="Rektangel 75">
                <a:extLst>
                  <a:ext uri="{FF2B5EF4-FFF2-40B4-BE49-F238E27FC236}">
                    <a16:creationId xmlns:a16="http://schemas.microsoft.com/office/drawing/2014/main" id="{AECE28FE-6B3F-5C41-9D27-3E564F322407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sz="1350"/>
              </a:p>
            </p:txBody>
          </p:sp>
          <p:grpSp>
            <p:nvGrpSpPr>
              <p:cNvPr id="77" name="Gruppe 76">
                <a:extLst>
                  <a:ext uri="{FF2B5EF4-FFF2-40B4-BE49-F238E27FC236}">
                    <a16:creationId xmlns:a16="http://schemas.microsoft.com/office/drawing/2014/main" id="{CB74C1BB-F327-C041-8696-8CC95A20290D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8" name="Gruppe 77">
                  <a:extLst>
                    <a:ext uri="{FF2B5EF4-FFF2-40B4-BE49-F238E27FC236}">
                      <a16:creationId xmlns:a16="http://schemas.microsoft.com/office/drawing/2014/main" id="{8BA22E53-07F3-E344-B911-54485682BB00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8" name="Rektangel 87">
                    <a:extLst>
                      <a:ext uri="{FF2B5EF4-FFF2-40B4-BE49-F238E27FC236}">
                        <a16:creationId xmlns:a16="http://schemas.microsoft.com/office/drawing/2014/main" id="{F7E0A24B-DECB-ED4D-A71C-0EC6A992AF3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89" name="Rektangel 88">
                    <a:extLst>
                      <a:ext uri="{FF2B5EF4-FFF2-40B4-BE49-F238E27FC236}">
                        <a16:creationId xmlns:a16="http://schemas.microsoft.com/office/drawing/2014/main" id="{6E2329DA-C840-C147-8677-C1FFC58179C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90" name="Rektangel 89">
                    <a:extLst>
                      <a:ext uri="{FF2B5EF4-FFF2-40B4-BE49-F238E27FC236}">
                        <a16:creationId xmlns:a16="http://schemas.microsoft.com/office/drawing/2014/main" id="{7772449B-69B2-094B-91F1-1382CE2FB42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</p:grpSp>
            <p:grpSp>
              <p:nvGrpSpPr>
                <p:cNvPr id="79" name="Gruppe 78">
                  <a:extLst>
                    <a:ext uri="{FF2B5EF4-FFF2-40B4-BE49-F238E27FC236}">
                      <a16:creationId xmlns:a16="http://schemas.microsoft.com/office/drawing/2014/main" id="{07ED3267-1D40-1D4D-9EC7-353345137976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85" name="Rektangel 84">
                    <a:extLst>
                      <a:ext uri="{FF2B5EF4-FFF2-40B4-BE49-F238E27FC236}">
                        <a16:creationId xmlns:a16="http://schemas.microsoft.com/office/drawing/2014/main" id="{D6BA8FBC-0FE5-4F46-8FC3-48DC4E4604E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86" name="Rektangel 85">
                    <a:extLst>
                      <a:ext uri="{FF2B5EF4-FFF2-40B4-BE49-F238E27FC236}">
                        <a16:creationId xmlns:a16="http://schemas.microsoft.com/office/drawing/2014/main" id="{F622D83D-32EF-974E-B8E9-3A938C35CDA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87" name="Rektangel 86">
                    <a:extLst>
                      <a:ext uri="{FF2B5EF4-FFF2-40B4-BE49-F238E27FC236}">
                        <a16:creationId xmlns:a16="http://schemas.microsoft.com/office/drawing/2014/main" id="{1BDF731E-7B6C-2144-B025-0869B767623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</p:grpSp>
            <p:grpSp>
              <p:nvGrpSpPr>
                <p:cNvPr id="80" name="Gruppe 79">
                  <a:extLst>
                    <a:ext uri="{FF2B5EF4-FFF2-40B4-BE49-F238E27FC236}">
                      <a16:creationId xmlns:a16="http://schemas.microsoft.com/office/drawing/2014/main" id="{49B6A4FA-1E22-9147-8AD9-B28366A7CE3B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BE12CC14-985A-504B-A96D-5C6E9DE8F21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9E8D8E6F-EA70-1842-A974-5D35616E09F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83" name="Rektangel 82">
                    <a:extLst>
                      <a:ext uri="{FF2B5EF4-FFF2-40B4-BE49-F238E27FC236}">
                        <a16:creationId xmlns:a16="http://schemas.microsoft.com/office/drawing/2014/main" id="{751FBA97-2B6D-5B40-BFA2-E3FE8D3EF3F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84" name="Rektangel 83">
                    <a:extLst>
                      <a:ext uri="{FF2B5EF4-FFF2-40B4-BE49-F238E27FC236}">
                        <a16:creationId xmlns:a16="http://schemas.microsoft.com/office/drawing/2014/main" id="{7D4A6F92-ED09-794E-9D24-8961E4EB97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</p:grpSp>
          </p:grpSp>
        </p:grpSp>
        <p:sp>
          <p:nvSpPr>
            <p:cNvPr id="91" name="TekstSylinder 90">
              <a:extLst>
                <a:ext uri="{FF2B5EF4-FFF2-40B4-BE49-F238E27FC236}">
                  <a16:creationId xmlns:a16="http://schemas.microsoft.com/office/drawing/2014/main" id="{5A1DF305-43F9-0B42-BCC1-E577120FC643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6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6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6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93" name="Gruppe 92">
              <a:extLst>
                <a:ext uri="{FF2B5EF4-FFF2-40B4-BE49-F238E27FC236}">
                  <a16:creationId xmlns:a16="http://schemas.microsoft.com/office/drawing/2014/main" id="{6E30C78A-C11F-3D47-A36A-DA706F5C2C2B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94" name="Vinkel 93">
                <a:extLst>
                  <a:ext uri="{FF2B5EF4-FFF2-40B4-BE49-F238E27FC236}">
                    <a16:creationId xmlns:a16="http://schemas.microsoft.com/office/drawing/2014/main" id="{9502FE88-586C-5A4C-9443-40A0C140DDA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TekstSylinder 94">
                <a:extLst>
                  <a:ext uri="{FF2B5EF4-FFF2-40B4-BE49-F238E27FC236}">
                    <a16:creationId xmlns:a16="http://schemas.microsoft.com/office/drawing/2014/main" id="{A577656F-9AE9-3D43-848E-7E4C5574867D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525" dirty="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47546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lt 6 Forside_lese m brø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" t="11712" r="161" b="6534"/>
          <a:stretch/>
        </p:blipFill>
        <p:spPr>
          <a:xfrm>
            <a:off x="0" y="1465262"/>
            <a:ext cx="9144000" cy="5392738"/>
          </a:xfrm>
          <a:prstGeom prst="rect">
            <a:avLst/>
          </a:prstGeom>
        </p:spPr>
      </p:pic>
      <p:sp>
        <p:nvSpPr>
          <p:cNvPr id="30" name="Plassholder for dato 14"/>
          <p:cNvSpPr txBox="1">
            <a:spLocks/>
          </p:cNvSpPr>
          <p:nvPr userDrawn="1"/>
        </p:nvSpPr>
        <p:spPr>
          <a:xfrm>
            <a:off x="7945710" y="932200"/>
            <a:ext cx="11087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401A2A-EA9E-4009-BB29-E98453A213B6}" type="datetimeFigureOut">
              <a:rPr lang="nb-NO" smtClean="0"/>
              <a:pPr/>
              <a:t>28.08.2020</a:t>
            </a:fld>
            <a:endParaRPr lang="nb-NO" dirty="0"/>
          </a:p>
        </p:txBody>
      </p:sp>
      <p:sp>
        <p:nvSpPr>
          <p:cNvPr id="14" name="Plassholder for tekst 19"/>
          <p:cNvSpPr>
            <a:spLocks noGrp="1"/>
          </p:cNvSpPr>
          <p:nvPr>
            <p:ph type="body" sz="quarter" idx="10" hasCustomPrompt="1"/>
          </p:nvPr>
        </p:nvSpPr>
        <p:spPr>
          <a:xfrm>
            <a:off x="971099" y="796426"/>
            <a:ext cx="4581966" cy="39080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Times New Roman" pitchFamily="18" charset="0"/>
                <a:cs typeface="Times New Roman" pitchFamily="18" charset="0"/>
              </a:defRPr>
            </a:lvl1pPr>
          </a:lstStyle>
          <a:p>
            <a:pPr lvl="0"/>
            <a:r>
              <a:rPr lang="nb-NO" dirty="0"/>
              <a:t>Skolenavn settes inn her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A9A4888A-6519-114D-8C8C-B27CC1DAE47D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-1" y="1256163"/>
            <a:ext cx="9155067" cy="2090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nb-NO"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92090545-D33D-B546-BD10-23809924D3F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64407" y="1256164"/>
            <a:ext cx="7767637" cy="20909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889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nb-NO" sz="2400"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504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5 Forside_Brøle løpende bakf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65262"/>
            <a:ext cx="9144000" cy="5392738"/>
          </a:xfrm>
          <a:prstGeom prst="rect">
            <a:avLst/>
          </a:prstGeom>
        </p:spPr>
      </p:pic>
      <p:sp>
        <p:nvSpPr>
          <p:cNvPr id="30" name="Plassholder for dato 14"/>
          <p:cNvSpPr txBox="1">
            <a:spLocks/>
          </p:cNvSpPr>
          <p:nvPr userDrawn="1"/>
        </p:nvSpPr>
        <p:spPr>
          <a:xfrm>
            <a:off x="7945710" y="932200"/>
            <a:ext cx="11087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401A2A-EA9E-4009-BB29-E98453A213B6}" type="datetimeFigureOut">
              <a:rPr lang="nb-NO" smtClean="0"/>
              <a:pPr/>
              <a:t>28.08.2020</a:t>
            </a:fld>
            <a:endParaRPr lang="nb-NO" dirty="0"/>
          </a:p>
        </p:txBody>
      </p:sp>
      <p:sp>
        <p:nvSpPr>
          <p:cNvPr id="14" name="Plassholder for tekst 19"/>
          <p:cNvSpPr>
            <a:spLocks noGrp="1"/>
          </p:cNvSpPr>
          <p:nvPr>
            <p:ph type="body" sz="quarter" idx="10" hasCustomPrompt="1"/>
          </p:nvPr>
        </p:nvSpPr>
        <p:spPr>
          <a:xfrm>
            <a:off x="971099" y="796426"/>
            <a:ext cx="4581966" cy="39080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Times New Roman" pitchFamily="18" charset="0"/>
                <a:cs typeface="Times New Roman" pitchFamily="18" charset="0"/>
              </a:defRPr>
            </a:lvl1pPr>
          </a:lstStyle>
          <a:p>
            <a:pPr lvl="0"/>
            <a:r>
              <a:rPr lang="nb-NO" dirty="0"/>
              <a:t>Skolenavn settes inn her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9A4F725A-2BB6-8B49-ACA0-5CECC385D573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-1" y="1256163"/>
            <a:ext cx="9155067" cy="2090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nb-NO"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67AEE96D-7F4E-C049-8DBC-3FAAC8DD1DC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64407" y="1256164"/>
            <a:ext cx="7767637" cy="20909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889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nb-NO" sz="2400"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327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5 Forside_Brøle vin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395536" y="4228790"/>
            <a:ext cx="4894312" cy="66691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lang="nb-NO" dirty="0"/>
              <a:t>Klikk for å legge til en 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395536" y="4777597"/>
            <a:ext cx="4896544" cy="64807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legge til en undertittel</a:t>
            </a:r>
          </a:p>
        </p:txBody>
      </p:sp>
      <p:sp>
        <p:nvSpPr>
          <p:cNvPr id="8" name="Rectangle 11"/>
          <p:cNvSpPr>
            <a:spLocks noChangeAspect="1" noChangeArrowheads="1"/>
          </p:cNvSpPr>
          <p:nvPr userDrawn="1"/>
        </p:nvSpPr>
        <p:spPr bwMode="auto">
          <a:xfrm>
            <a:off x="-5385" y="1247775"/>
            <a:ext cx="9160452" cy="217488"/>
          </a:xfrm>
          <a:prstGeom prst="rect">
            <a:avLst/>
          </a:prstGeom>
          <a:solidFill>
            <a:srgbClr val="A6C2E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nb-NO"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Rectangle 12"/>
          <p:cNvSpPr>
            <a:spLocks noChangeArrowheads="1"/>
          </p:cNvSpPr>
          <p:nvPr userDrawn="1"/>
        </p:nvSpPr>
        <p:spPr bwMode="auto">
          <a:xfrm>
            <a:off x="966788" y="1247775"/>
            <a:ext cx="7767637" cy="215900"/>
          </a:xfrm>
          <a:prstGeom prst="rect">
            <a:avLst/>
          </a:prstGeom>
          <a:solidFill>
            <a:srgbClr val="0077AF"/>
          </a:solidFill>
          <a:ln w="889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nb-NO" sz="2400">
              <a:solidFill>
                <a:srgbClr val="558ED5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2" name="Plassholder for dato 14"/>
          <p:cNvSpPr txBox="1">
            <a:spLocks/>
          </p:cNvSpPr>
          <p:nvPr userDrawn="1"/>
        </p:nvSpPr>
        <p:spPr>
          <a:xfrm>
            <a:off x="7945710" y="932200"/>
            <a:ext cx="11087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401A2A-EA9E-4009-BB29-E98453A213B6}" type="datetimeFigureOut">
              <a:rPr lang="nb-NO" smtClean="0"/>
              <a:pPr/>
              <a:t>28.08.2020</a:t>
            </a:fld>
            <a:endParaRPr lang="nb-NO" dirty="0"/>
          </a:p>
        </p:txBody>
      </p:sp>
      <p:sp>
        <p:nvSpPr>
          <p:cNvPr id="12" name="Plassholder for tekst 19"/>
          <p:cNvSpPr>
            <a:spLocks noGrp="1"/>
          </p:cNvSpPr>
          <p:nvPr>
            <p:ph type="body" sz="quarter" idx="10" hasCustomPrompt="1"/>
          </p:nvPr>
        </p:nvSpPr>
        <p:spPr>
          <a:xfrm>
            <a:off x="971099" y="796426"/>
            <a:ext cx="4581966" cy="39080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Times New Roman" pitchFamily="18" charset="0"/>
                <a:cs typeface="Times New Roman" pitchFamily="18" charset="0"/>
              </a:defRPr>
            </a:lvl1pPr>
          </a:lstStyle>
          <a:p>
            <a:pPr lvl="0"/>
            <a:r>
              <a:rPr lang="nb-NO" dirty="0"/>
              <a:t>Skolenavn settes inn her</a:t>
            </a:r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1212" y="1779250"/>
            <a:ext cx="3496018" cy="366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85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7 Forside_Brøle lb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395536" y="4228790"/>
            <a:ext cx="4894312" cy="66691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lang="nb-NO" dirty="0"/>
              <a:t>Klikk for å legge til en 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395536" y="4777597"/>
            <a:ext cx="4896544" cy="64807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legge til en undertittel</a:t>
            </a:r>
          </a:p>
        </p:txBody>
      </p:sp>
      <p:sp>
        <p:nvSpPr>
          <p:cNvPr id="8" name="Rectangle 11"/>
          <p:cNvSpPr>
            <a:spLocks noChangeAspect="1" noChangeArrowheads="1"/>
          </p:cNvSpPr>
          <p:nvPr userDrawn="1"/>
        </p:nvSpPr>
        <p:spPr bwMode="auto">
          <a:xfrm>
            <a:off x="-5385" y="1247775"/>
            <a:ext cx="9160452" cy="217488"/>
          </a:xfrm>
          <a:prstGeom prst="rect">
            <a:avLst/>
          </a:prstGeom>
          <a:solidFill>
            <a:srgbClr val="A6C2E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nb-NO"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Rectangle 12"/>
          <p:cNvSpPr>
            <a:spLocks noChangeArrowheads="1"/>
          </p:cNvSpPr>
          <p:nvPr userDrawn="1"/>
        </p:nvSpPr>
        <p:spPr bwMode="auto">
          <a:xfrm>
            <a:off x="966788" y="1247775"/>
            <a:ext cx="7767637" cy="215900"/>
          </a:xfrm>
          <a:prstGeom prst="rect">
            <a:avLst/>
          </a:prstGeom>
          <a:solidFill>
            <a:srgbClr val="0077AF"/>
          </a:solidFill>
          <a:ln w="889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nb-NO" sz="2400">
              <a:solidFill>
                <a:srgbClr val="558ED5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2" name="Plassholder for dato 14"/>
          <p:cNvSpPr txBox="1">
            <a:spLocks/>
          </p:cNvSpPr>
          <p:nvPr userDrawn="1"/>
        </p:nvSpPr>
        <p:spPr>
          <a:xfrm>
            <a:off x="7945710" y="932200"/>
            <a:ext cx="11087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401A2A-EA9E-4009-BB29-E98453A213B6}" type="datetimeFigureOut">
              <a:rPr lang="nb-NO" smtClean="0"/>
              <a:pPr/>
              <a:t>28.08.2020</a:t>
            </a:fld>
            <a:endParaRPr lang="nb-NO" dirty="0"/>
          </a:p>
        </p:txBody>
      </p:sp>
      <p:sp>
        <p:nvSpPr>
          <p:cNvPr id="12" name="Plassholder for tekst 19"/>
          <p:cNvSpPr>
            <a:spLocks noGrp="1"/>
          </p:cNvSpPr>
          <p:nvPr>
            <p:ph type="body" sz="quarter" idx="10" hasCustomPrompt="1"/>
          </p:nvPr>
        </p:nvSpPr>
        <p:spPr>
          <a:xfrm>
            <a:off x="971099" y="796426"/>
            <a:ext cx="4581966" cy="39080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Times New Roman" pitchFamily="18" charset="0"/>
                <a:cs typeface="Times New Roman" pitchFamily="18" charset="0"/>
              </a:defRPr>
            </a:lvl1pPr>
          </a:lstStyle>
          <a:p>
            <a:pPr lvl="0"/>
            <a:r>
              <a:rPr lang="nb-NO" dirty="0"/>
              <a:t>Skolenavn settes inn her</a:t>
            </a:r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24128" y="1808842"/>
            <a:ext cx="3228089" cy="325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88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36" Type="http://schemas.openxmlformats.org/officeDocument/2006/relationships/image" Target="../media/image23.png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image" Target="../media/image2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7" name="Line 2"/>
          <p:cNvSpPr>
            <a:spLocks noChangeShapeType="1"/>
          </p:cNvSpPr>
          <p:nvPr/>
        </p:nvSpPr>
        <p:spPr bwMode="auto">
          <a:xfrm>
            <a:off x="966234" y="213271"/>
            <a:ext cx="0" cy="9834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nb-NO"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 Box 8"/>
          <p:cNvSpPr txBox="1">
            <a:spLocks noChangeAspect="1" noChangeArrowheads="1"/>
          </p:cNvSpPr>
          <p:nvPr/>
        </p:nvSpPr>
        <p:spPr bwMode="auto">
          <a:xfrm>
            <a:off x="964646" y="327571"/>
            <a:ext cx="1844676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18288"/>
          <a:lstStyle/>
          <a:p>
            <a:pPr marL="457200" indent="-457200" eaLnBrk="0" hangingPunct="0">
              <a:lnSpc>
                <a:spcPts val="1700"/>
              </a:lnSpc>
              <a:defRPr/>
            </a:pPr>
            <a:r>
              <a:rPr lang="nb-NO" sz="1500" dirty="0">
                <a:latin typeface="Times New Roman" pitchFamily="18" charset="0"/>
                <a:ea typeface="+mn-ea"/>
                <a:cs typeface="+mn-cs"/>
              </a:rPr>
              <a:t>Oslo kommune</a:t>
            </a:r>
          </a:p>
          <a:p>
            <a:pPr marL="457200" indent="-457200" eaLnBrk="0" hangingPunct="0">
              <a:lnSpc>
                <a:spcPts val="1700"/>
              </a:lnSpc>
              <a:defRPr/>
            </a:pPr>
            <a:r>
              <a:rPr lang="nb-NO" sz="1500" b="1" dirty="0">
                <a:latin typeface="Times New Roman" pitchFamily="18" charset="0"/>
                <a:ea typeface="+mn-ea"/>
                <a:cs typeface="+mn-cs"/>
              </a:rPr>
              <a:t>Utdanningsetaten</a:t>
            </a:r>
          </a:p>
          <a:p>
            <a:pPr marL="457200" indent="-457200" eaLnBrk="0" hangingPunct="0">
              <a:lnSpc>
                <a:spcPts val="2400"/>
              </a:lnSpc>
              <a:defRPr/>
            </a:pPr>
            <a:endParaRPr lang="nb-NO" sz="1500" b="1" dirty="0"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9" name="Picture 9" descr="BYVPEN-F"/>
          <p:cNvPicPr>
            <a:picLocks noChangeArrowheads="1"/>
          </p:cNvPicPr>
          <p:nvPr/>
        </p:nvPicPr>
        <p:blipFill>
          <a:blip r:embed="rId2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372" y="221208"/>
            <a:ext cx="7270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2293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9" r:id="rId3"/>
    <p:sldLayoutId id="2147483670" r:id="rId4"/>
    <p:sldLayoutId id="2147483676" r:id="rId5"/>
    <p:sldLayoutId id="2147483677" r:id="rId6"/>
    <p:sldLayoutId id="2147483671" r:id="rId7"/>
    <p:sldLayoutId id="2147483662" r:id="rId8"/>
    <p:sldLayoutId id="2147483668" r:id="rId9"/>
    <p:sldLayoutId id="2147483663" r:id="rId10"/>
    <p:sldLayoutId id="2147483665" r:id="rId11"/>
    <p:sldLayoutId id="2147483666" r:id="rId12"/>
    <p:sldLayoutId id="2147483678" r:id="rId13"/>
    <p:sldLayoutId id="2147483679" r:id="rId14"/>
    <p:sldLayoutId id="2147483667" r:id="rId15"/>
    <p:sldLayoutId id="2147483672" r:id="rId16"/>
    <p:sldLayoutId id="2147483673" r:id="rId17"/>
    <p:sldLayoutId id="2147483655" r:id="rId18"/>
    <p:sldLayoutId id="2147483675" r:id="rId19"/>
    <p:sldLayoutId id="2147483674" r:id="rId20"/>
    <p:sldLayoutId id="2147483680" r:id="rId21"/>
    <p:sldLayoutId id="2147483681" r:id="rId22"/>
    <p:sldLayoutId id="2147483682" r:id="rId2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7D19DB-E18F-4144-9CBC-76AF7C95E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720002"/>
            <a:ext cx="7102079" cy="131199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b-NO" dirty="0"/>
              <a:t>Klikk for å redigere tittelstil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42F49-DDD6-394E-A8FF-1D33FFDB0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494" y="2032000"/>
            <a:ext cx="7102079" cy="40607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D181B-26C6-1441-AC51-F9CA495AD8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17619" y="6292353"/>
            <a:ext cx="1004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 b="0" i="0">
                <a:solidFill>
                  <a:schemeClr val="tx1"/>
                </a:solidFill>
                <a:latin typeface="Oslo Sans" panose="02000000000000000000" pitchFamily="2" charset="77"/>
              </a:defRPr>
            </a:lvl1pPr>
          </a:lstStyle>
          <a:p>
            <a:fld id="{A40496DB-E8C8-4849-8A63-AC568158CC03}" type="datetime1">
              <a:rPr lang="nb-NO" smtClean="0"/>
              <a:t>28.08.2020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FE725-0D07-7B47-98CD-EAA5EC15E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6382" y="6292850"/>
            <a:ext cx="60912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 b="0" i="0">
                <a:solidFill>
                  <a:schemeClr val="tx1"/>
                </a:solidFill>
                <a:latin typeface="Oslo Sans Light" panose="02000000000000000000" pitchFamily="2" charset="77"/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8F127-E3EF-B346-96BD-C679BB3F23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2506" y="6292353"/>
            <a:ext cx="5214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b="0" i="0">
                <a:solidFill>
                  <a:schemeClr val="tx1"/>
                </a:solidFill>
                <a:latin typeface="Oslo Sans" panose="02000000000000000000" pitchFamily="2" charset="77"/>
              </a:defRPr>
            </a:lvl1pPr>
          </a:lstStyle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55AFB16-D4F3-C04D-8A8D-B4B481D6101F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48400" y="6296400"/>
            <a:ext cx="516252" cy="360000"/>
          </a:xfrm>
          <a:prstGeom prst="rect">
            <a:avLst/>
          </a:prstGeom>
        </p:spPr>
      </p:pic>
      <p:grpSp>
        <p:nvGrpSpPr>
          <p:cNvPr id="7" name="Gruppe 6">
            <a:extLst>
              <a:ext uri="{FF2B5EF4-FFF2-40B4-BE49-F238E27FC236}">
                <a16:creationId xmlns:a16="http://schemas.microsoft.com/office/drawing/2014/main" id="{D82277FC-07F1-AB47-941F-3BC464842E95}"/>
              </a:ext>
            </a:extLst>
          </p:cNvPr>
          <p:cNvGrpSpPr/>
          <p:nvPr userDrawn="1"/>
        </p:nvGrpSpPr>
        <p:grpSpPr>
          <a:xfrm>
            <a:off x="-536972" y="-1306644"/>
            <a:ext cx="9681872" cy="8164644"/>
            <a:chOff x="-715963" y="-1306644"/>
            <a:chExt cx="12909163" cy="8164644"/>
          </a:xfrm>
        </p:grpSpPr>
        <p:grpSp>
          <p:nvGrpSpPr>
            <p:cNvPr id="51" name="Gruppe 50">
              <a:extLst>
                <a:ext uri="{FF2B5EF4-FFF2-40B4-BE49-F238E27FC236}">
                  <a16:creationId xmlns:a16="http://schemas.microsoft.com/office/drawing/2014/main" id="{B44CDB01-E460-3643-978B-976DFDCDC9FE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52" name="Gruppe 51">
                <a:extLst>
                  <a:ext uri="{FF2B5EF4-FFF2-40B4-BE49-F238E27FC236}">
                    <a16:creationId xmlns:a16="http://schemas.microsoft.com/office/drawing/2014/main" id="{DBE46DEF-60E7-5B46-AD1B-A57A5C59CA43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88" name="Rektangel 87">
                  <a:extLst>
                    <a:ext uri="{FF2B5EF4-FFF2-40B4-BE49-F238E27FC236}">
                      <a16:creationId xmlns:a16="http://schemas.microsoft.com/office/drawing/2014/main" id="{F13331D1-F609-AD44-83BF-BAEF95BF22E3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525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89" name="Rektangel 88">
                  <a:extLst>
                    <a:ext uri="{FF2B5EF4-FFF2-40B4-BE49-F238E27FC236}">
                      <a16:creationId xmlns:a16="http://schemas.microsoft.com/office/drawing/2014/main" id="{601DC206-D487-2146-B60B-9346351B6209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90" name="Rektangel 89">
                  <a:extLst>
                    <a:ext uri="{FF2B5EF4-FFF2-40B4-BE49-F238E27FC236}">
                      <a16:creationId xmlns:a16="http://schemas.microsoft.com/office/drawing/2014/main" id="{95563654-18C4-E049-B075-EFAE23D27B7F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91" name="Rektangel 90">
                  <a:extLst>
                    <a:ext uri="{FF2B5EF4-FFF2-40B4-BE49-F238E27FC236}">
                      <a16:creationId xmlns:a16="http://schemas.microsoft.com/office/drawing/2014/main" id="{C723BB83-6916-7F48-8496-B45E04B52E9D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92" name="Rektangel 91">
                  <a:extLst>
                    <a:ext uri="{FF2B5EF4-FFF2-40B4-BE49-F238E27FC236}">
                      <a16:creationId xmlns:a16="http://schemas.microsoft.com/office/drawing/2014/main" id="{61EE50B3-2E35-D042-B07B-22CB8798A169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93" name="Rektangel 92">
                  <a:extLst>
                    <a:ext uri="{FF2B5EF4-FFF2-40B4-BE49-F238E27FC236}">
                      <a16:creationId xmlns:a16="http://schemas.microsoft.com/office/drawing/2014/main" id="{5F396E9B-C02C-E549-8D9D-2F635A7A1EE2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53" name="Rett linje 52">
                <a:extLst>
                  <a:ext uri="{FF2B5EF4-FFF2-40B4-BE49-F238E27FC236}">
                    <a16:creationId xmlns:a16="http://schemas.microsoft.com/office/drawing/2014/main" id="{E17FFD9C-CA80-F742-92C1-C8300BFFB9C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Rett linje 55">
                <a:extLst>
                  <a:ext uri="{FF2B5EF4-FFF2-40B4-BE49-F238E27FC236}">
                    <a16:creationId xmlns:a16="http://schemas.microsoft.com/office/drawing/2014/main" id="{FE2AF690-3FA9-A94A-B8B5-A8D7675F87F1}"/>
                  </a:ext>
                </a:extLst>
              </p:cNvPr>
              <p:cNvCxnSpPr>
                <a:cxnSpLocks/>
                <a:stCxn id="78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Rett linje 58">
                <a:extLst>
                  <a:ext uri="{FF2B5EF4-FFF2-40B4-BE49-F238E27FC236}">
                    <a16:creationId xmlns:a16="http://schemas.microsoft.com/office/drawing/2014/main" id="{F4468E54-BA10-7244-BE9E-3618081B2E29}"/>
                  </a:ext>
                </a:extLst>
              </p:cNvPr>
              <p:cNvCxnSpPr>
                <a:cxnSpLocks/>
                <a:stCxn id="80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Rett linje 59">
                <a:extLst>
                  <a:ext uri="{FF2B5EF4-FFF2-40B4-BE49-F238E27FC236}">
                    <a16:creationId xmlns:a16="http://schemas.microsoft.com/office/drawing/2014/main" id="{802EFB61-8B6A-3448-AEFC-573BD73CBA7B}"/>
                  </a:ext>
                </a:extLst>
              </p:cNvPr>
              <p:cNvCxnSpPr>
                <a:cxnSpLocks/>
                <a:stCxn id="76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tt linje 60">
                <a:extLst>
                  <a:ext uri="{FF2B5EF4-FFF2-40B4-BE49-F238E27FC236}">
                    <a16:creationId xmlns:a16="http://schemas.microsoft.com/office/drawing/2014/main" id="{4495D86F-83BB-D841-819E-E7EFE4C86368}"/>
                  </a:ext>
                </a:extLst>
              </p:cNvPr>
              <p:cNvCxnSpPr>
                <a:cxnSpLocks/>
                <a:stCxn id="82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Rett linje 62">
                <a:extLst>
                  <a:ext uri="{FF2B5EF4-FFF2-40B4-BE49-F238E27FC236}">
                    <a16:creationId xmlns:a16="http://schemas.microsoft.com/office/drawing/2014/main" id="{F6759061-AE87-FB4F-BE6C-CA10D3EF2F63}"/>
                  </a:ext>
                </a:extLst>
              </p:cNvPr>
              <p:cNvCxnSpPr>
                <a:cxnSpLocks/>
                <a:stCxn id="86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Rett linje 67">
                <a:extLst>
                  <a:ext uri="{FF2B5EF4-FFF2-40B4-BE49-F238E27FC236}">
                    <a16:creationId xmlns:a16="http://schemas.microsoft.com/office/drawing/2014/main" id="{966CD6C9-85A9-6242-A16C-A89819B4F63B}"/>
                  </a:ext>
                </a:extLst>
              </p:cNvPr>
              <p:cNvCxnSpPr>
                <a:cxnSpLocks/>
                <a:stCxn id="84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Gruppe 68">
                <a:extLst>
                  <a:ext uri="{FF2B5EF4-FFF2-40B4-BE49-F238E27FC236}">
                    <a16:creationId xmlns:a16="http://schemas.microsoft.com/office/drawing/2014/main" id="{D22EC228-3961-D047-A490-0051EFBFB484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86" name="Rektangel 85">
                  <a:extLst>
                    <a:ext uri="{FF2B5EF4-FFF2-40B4-BE49-F238E27FC236}">
                      <a16:creationId xmlns:a16="http://schemas.microsoft.com/office/drawing/2014/main" id="{60D4D8E5-28E3-D043-872D-3C90EECEC9C1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87" name="Rett linje 86">
                  <a:extLst>
                    <a:ext uri="{FF2B5EF4-FFF2-40B4-BE49-F238E27FC236}">
                      <a16:creationId xmlns:a16="http://schemas.microsoft.com/office/drawing/2014/main" id="{22AC440B-D129-2B46-906C-241A275D07F7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Gruppe 69">
                <a:extLst>
                  <a:ext uri="{FF2B5EF4-FFF2-40B4-BE49-F238E27FC236}">
                    <a16:creationId xmlns:a16="http://schemas.microsoft.com/office/drawing/2014/main" id="{DD245E6A-62D8-444C-8F4C-FA46DF1ACBF1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84" name="Rektangel 83">
                  <a:extLst>
                    <a:ext uri="{FF2B5EF4-FFF2-40B4-BE49-F238E27FC236}">
                      <a16:creationId xmlns:a16="http://schemas.microsoft.com/office/drawing/2014/main" id="{A6F930F5-1F42-8C44-912D-1E7AD767D42A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85" name="Rett linje 84">
                  <a:extLst>
                    <a:ext uri="{FF2B5EF4-FFF2-40B4-BE49-F238E27FC236}">
                      <a16:creationId xmlns:a16="http://schemas.microsoft.com/office/drawing/2014/main" id="{0718B71B-1735-BA42-B9A4-84E37EF8111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Gruppe 70">
                <a:extLst>
                  <a:ext uri="{FF2B5EF4-FFF2-40B4-BE49-F238E27FC236}">
                    <a16:creationId xmlns:a16="http://schemas.microsoft.com/office/drawing/2014/main" id="{7E1BCEC3-3A90-3740-BE0E-0C15D80AFDE3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82" name="Rektangel 81">
                  <a:extLst>
                    <a:ext uri="{FF2B5EF4-FFF2-40B4-BE49-F238E27FC236}">
                      <a16:creationId xmlns:a16="http://schemas.microsoft.com/office/drawing/2014/main" id="{ABCA5FB8-8529-FD49-9610-5B2DAE59151B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83" name="Rett linje 82">
                  <a:extLst>
                    <a:ext uri="{FF2B5EF4-FFF2-40B4-BE49-F238E27FC236}">
                      <a16:creationId xmlns:a16="http://schemas.microsoft.com/office/drawing/2014/main" id="{DF3ADDFA-CA5C-4347-8A76-E401BD2421C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" name="Gruppe 71">
                <a:extLst>
                  <a:ext uri="{FF2B5EF4-FFF2-40B4-BE49-F238E27FC236}">
                    <a16:creationId xmlns:a16="http://schemas.microsoft.com/office/drawing/2014/main" id="{E373B03A-43B9-F247-98EA-F0F315D19065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80" name="Rektangel 79">
                  <a:extLst>
                    <a:ext uri="{FF2B5EF4-FFF2-40B4-BE49-F238E27FC236}">
                      <a16:creationId xmlns:a16="http://schemas.microsoft.com/office/drawing/2014/main" id="{D7CC119A-59B2-4E45-ABF4-12CC9863D8DB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81" name="Rett linje 80">
                  <a:extLst>
                    <a:ext uri="{FF2B5EF4-FFF2-40B4-BE49-F238E27FC236}">
                      <a16:creationId xmlns:a16="http://schemas.microsoft.com/office/drawing/2014/main" id="{29E19601-BF3A-6945-B6EA-B39B514666D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Gruppe 72">
                <a:extLst>
                  <a:ext uri="{FF2B5EF4-FFF2-40B4-BE49-F238E27FC236}">
                    <a16:creationId xmlns:a16="http://schemas.microsoft.com/office/drawing/2014/main" id="{46D3E486-E9D7-D246-8D34-D3E03C5ADDA2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78" name="Rektangel 77">
                  <a:extLst>
                    <a:ext uri="{FF2B5EF4-FFF2-40B4-BE49-F238E27FC236}">
                      <a16:creationId xmlns:a16="http://schemas.microsoft.com/office/drawing/2014/main" id="{2924E641-B14F-9342-93B1-45270397C558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79" name="Rett linje 78">
                  <a:extLst>
                    <a:ext uri="{FF2B5EF4-FFF2-40B4-BE49-F238E27FC236}">
                      <a16:creationId xmlns:a16="http://schemas.microsoft.com/office/drawing/2014/main" id="{7289E497-4845-2B47-8B11-9AA2E900715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" name="Gruppe 73">
                <a:extLst>
                  <a:ext uri="{FF2B5EF4-FFF2-40B4-BE49-F238E27FC236}">
                    <a16:creationId xmlns:a16="http://schemas.microsoft.com/office/drawing/2014/main" id="{A4AE3721-B59D-6F4A-8398-9214B952E02F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76" name="Rektangel 75">
                  <a:extLst>
                    <a:ext uri="{FF2B5EF4-FFF2-40B4-BE49-F238E27FC236}">
                      <a16:creationId xmlns:a16="http://schemas.microsoft.com/office/drawing/2014/main" id="{D735E99D-5AF9-174C-8E83-28479BD52A3E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525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77" name="Rett linje 76">
                  <a:extLst>
                    <a:ext uri="{FF2B5EF4-FFF2-40B4-BE49-F238E27FC236}">
                      <a16:creationId xmlns:a16="http://schemas.microsoft.com/office/drawing/2014/main" id="{A70D7560-61DB-994A-87B8-39AAE2B011A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5" name="Rett linje 74">
                <a:extLst>
                  <a:ext uri="{FF2B5EF4-FFF2-40B4-BE49-F238E27FC236}">
                    <a16:creationId xmlns:a16="http://schemas.microsoft.com/office/drawing/2014/main" id="{6BB287FE-25B7-6E46-A8D8-09106D1DE5E0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uppe 93">
              <a:extLst>
                <a:ext uri="{FF2B5EF4-FFF2-40B4-BE49-F238E27FC236}">
                  <a16:creationId xmlns:a16="http://schemas.microsoft.com/office/drawing/2014/main" id="{2C16CF82-97BF-0148-B86A-9951B518F6E9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95" name="Rektangel 94">
                <a:extLst>
                  <a:ext uri="{FF2B5EF4-FFF2-40B4-BE49-F238E27FC236}">
                    <a16:creationId xmlns:a16="http://schemas.microsoft.com/office/drawing/2014/main" id="{CF65C379-267C-BB4F-A4C0-EF3E3538965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96" name="Rektangel 95">
                <a:extLst>
                  <a:ext uri="{FF2B5EF4-FFF2-40B4-BE49-F238E27FC236}">
                    <a16:creationId xmlns:a16="http://schemas.microsoft.com/office/drawing/2014/main" id="{B4C47047-2EED-5F40-82EE-04A3BFEAD50C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525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97" name="Rektangel 96">
                <a:extLst>
                  <a:ext uri="{FF2B5EF4-FFF2-40B4-BE49-F238E27FC236}">
                    <a16:creationId xmlns:a16="http://schemas.microsoft.com/office/drawing/2014/main" id="{8B1E96CC-ED06-AA41-8932-E34FD694D0DE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98" name="Rektangel 97">
                <a:extLst>
                  <a:ext uri="{FF2B5EF4-FFF2-40B4-BE49-F238E27FC236}">
                    <a16:creationId xmlns:a16="http://schemas.microsoft.com/office/drawing/2014/main" id="{642D5F4C-819A-1748-9143-910B7D3857BC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99" name="Rett linje 98">
                <a:extLst>
                  <a:ext uri="{FF2B5EF4-FFF2-40B4-BE49-F238E27FC236}">
                    <a16:creationId xmlns:a16="http://schemas.microsoft.com/office/drawing/2014/main" id="{980BA797-8DD7-B649-833E-3D97C11FD3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Rett linje 99">
                <a:extLst>
                  <a:ext uri="{FF2B5EF4-FFF2-40B4-BE49-F238E27FC236}">
                    <a16:creationId xmlns:a16="http://schemas.microsoft.com/office/drawing/2014/main" id="{BC32A0A9-54E5-CD4C-BE81-6E7DC431DB2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Rett linje 100">
                <a:extLst>
                  <a:ext uri="{FF2B5EF4-FFF2-40B4-BE49-F238E27FC236}">
                    <a16:creationId xmlns:a16="http://schemas.microsoft.com/office/drawing/2014/main" id="{249C515F-6819-F04B-AD39-C3EBC7066AC1}"/>
                  </a:ext>
                </a:extLst>
              </p:cNvPr>
              <p:cNvCxnSpPr>
                <a:cxnSpLocks/>
                <a:stCxn id="10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Rett linje 101">
                <a:extLst>
                  <a:ext uri="{FF2B5EF4-FFF2-40B4-BE49-F238E27FC236}">
                    <a16:creationId xmlns:a16="http://schemas.microsoft.com/office/drawing/2014/main" id="{8C691848-1A12-F74A-A3FA-44B5DBFA0EF1}"/>
                  </a:ext>
                </a:extLst>
              </p:cNvPr>
              <p:cNvCxnSpPr>
                <a:cxnSpLocks/>
                <a:stCxn id="10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Rektangel 102">
                <a:extLst>
                  <a:ext uri="{FF2B5EF4-FFF2-40B4-BE49-F238E27FC236}">
                    <a16:creationId xmlns:a16="http://schemas.microsoft.com/office/drawing/2014/main" id="{679A96D0-630E-A248-8A66-85AFEAADB6D9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104" name="Rett linje 103">
                <a:extLst>
                  <a:ext uri="{FF2B5EF4-FFF2-40B4-BE49-F238E27FC236}">
                    <a16:creationId xmlns:a16="http://schemas.microsoft.com/office/drawing/2014/main" id="{277A3813-78CA-4245-9274-37A394F9AC8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Rektangel 104">
                <a:extLst>
                  <a:ext uri="{FF2B5EF4-FFF2-40B4-BE49-F238E27FC236}">
                    <a16:creationId xmlns:a16="http://schemas.microsoft.com/office/drawing/2014/main" id="{D02A2843-C4BF-0948-A00B-ABA55DFA0E9B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525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106" name="Rett linje 105">
                <a:extLst>
                  <a:ext uri="{FF2B5EF4-FFF2-40B4-BE49-F238E27FC236}">
                    <a16:creationId xmlns:a16="http://schemas.microsoft.com/office/drawing/2014/main" id="{BB928164-D999-9747-8045-A70F91E5614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Rett linje 106">
                <a:extLst>
                  <a:ext uri="{FF2B5EF4-FFF2-40B4-BE49-F238E27FC236}">
                    <a16:creationId xmlns:a16="http://schemas.microsoft.com/office/drawing/2014/main" id="{C7477409-7230-4247-BA24-6E66275F588F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Rett linje 107">
                <a:extLst>
                  <a:ext uri="{FF2B5EF4-FFF2-40B4-BE49-F238E27FC236}">
                    <a16:creationId xmlns:a16="http://schemas.microsoft.com/office/drawing/2014/main" id="{1DEAA521-022B-7E41-855C-0F5D51E729B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9" name="TekstSylinder 108">
              <a:extLst>
                <a:ext uri="{FF2B5EF4-FFF2-40B4-BE49-F238E27FC236}">
                  <a16:creationId xmlns:a16="http://schemas.microsoft.com/office/drawing/2014/main" id="{45B3E6E9-F77A-DD45-98C1-8C513069745F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600">
                  <a:solidFill>
                    <a:schemeClr val="tx1"/>
                  </a:solidFill>
                </a:rPr>
                <a:t>Oslo 2019</a:t>
              </a:r>
              <a:endParaRPr lang="nb-NO" sz="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uppe 7">
            <a:extLst>
              <a:ext uri="{FF2B5EF4-FFF2-40B4-BE49-F238E27FC236}">
                <a16:creationId xmlns:a16="http://schemas.microsoft.com/office/drawing/2014/main" id="{CBB6964B-BA5A-DD48-A089-32057D28988E}"/>
              </a:ext>
            </a:extLst>
          </p:cNvPr>
          <p:cNvGrpSpPr/>
          <p:nvPr userDrawn="1"/>
        </p:nvGrpSpPr>
        <p:grpSpPr>
          <a:xfrm>
            <a:off x="9189578" y="2"/>
            <a:ext cx="873875" cy="4935681"/>
            <a:chOff x="12252770" y="1"/>
            <a:chExt cx="1165167" cy="4935681"/>
          </a:xfrm>
        </p:grpSpPr>
        <p:grpSp>
          <p:nvGrpSpPr>
            <p:cNvPr id="110" name="Gruppe 109">
              <a:extLst>
                <a:ext uri="{FF2B5EF4-FFF2-40B4-BE49-F238E27FC236}">
                  <a16:creationId xmlns:a16="http://schemas.microsoft.com/office/drawing/2014/main" id="{C9C92012-9FC3-2E4E-BE38-A18855EFBC7C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111" name="Rektangel 110">
                <a:extLst>
                  <a:ext uri="{FF2B5EF4-FFF2-40B4-BE49-F238E27FC236}">
                    <a16:creationId xmlns:a16="http://schemas.microsoft.com/office/drawing/2014/main" id="{D9D0B4AE-0662-2F43-8093-C11987AA9007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sz="1350"/>
              </a:p>
            </p:txBody>
          </p:sp>
          <p:grpSp>
            <p:nvGrpSpPr>
              <p:cNvPr id="112" name="Gruppe 111">
                <a:extLst>
                  <a:ext uri="{FF2B5EF4-FFF2-40B4-BE49-F238E27FC236}">
                    <a16:creationId xmlns:a16="http://schemas.microsoft.com/office/drawing/2014/main" id="{45F59ADC-46DD-CC40-AC59-6E98221334D7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113" name="Gruppe 112">
                  <a:extLst>
                    <a:ext uri="{FF2B5EF4-FFF2-40B4-BE49-F238E27FC236}">
                      <a16:creationId xmlns:a16="http://schemas.microsoft.com/office/drawing/2014/main" id="{CD074050-EE73-4342-AFCE-05394593BD2F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23" name="Rektangel 122">
                    <a:extLst>
                      <a:ext uri="{FF2B5EF4-FFF2-40B4-BE49-F238E27FC236}">
                        <a16:creationId xmlns:a16="http://schemas.microsoft.com/office/drawing/2014/main" id="{1377A3AD-D44C-0742-9B48-A685AE324C7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124" name="Rektangel 123">
                    <a:extLst>
                      <a:ext uri="{FF2B5EF4-FFF2-40B4-BE49-F238E27FC236}">
                        <a16:creationId xmlns:a16="http://schemas.microsoft.com/office/drawing/2014/main" id="{A78EDC14-E0FB-D84C-817C-F708E18EAB4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125" name="Rektangel 124">
                    <a:extLst>
                      <a:ext uri="{FF2B5EF4-FFF2-40B4-BE49-F238E27FC236}">
                        <a16:creationId xmlns:a16="http://schemas.microsoft.com/office/drawing/2014/main" id="{DC4DBF56-E631-6343-BC9A-AFB883B4195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</p:grpSp>
            <p:grpSp>
              <p:nvGrpSpPr>
                <p:cNvPr id="114" name="Gruppe 113">
                  <a:extLst>
                    <a:ext uri="{FF2B5EF4-FFF2-40B4-BE49-F238E27FC236}">
                      <a16:creationId xmlns:a16="http://schemas.microsoft.com/office/drawing/2014/main" id="{85B84A1D-B5F3-D14A-B84E-F6637105161F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20" name="Rektangel 119">
                    <a:extLst>
                      <a:ext uri="{FF2B5EF4-FFF2-40B4-BE49-F238E27FC236}">
                        <a16:creationId xmlns:a16="http://schemas.microsoft.com/office/drawing/2014/main" id="{0B13B0B7-FEB5-1B40-86D4-F84FFECAFA5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121" name="Rektangel 120">
                    <a:extLst>
                      <a:ext uri="{FF2B5EF4-FFF2-40B4-BE49-F238E27FC236}">
                        <a16:creationId xmlns:a16="http://schemas.microsoft.com/office/drawing/2014/main" id="{CED241D4-53D9-B546-A17C-D2A3C0F01BA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122" name="Rektangel 121">
                    <a:extLst>
                      <a:ext uri="{FF2B5EF4-FFF2-40B4-BE49-F238E27FC236}">
                        <a16:creationId xmlns:a16="http://schemas.microsoft.com/office/drawing/2014/main" id="{BD2FDEE2-59C5-2244-8D48-B748B21F44E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</p:grpSp>
            <p:grpSp>
              <p:nvGrpSpPr>
                <p:cNvPr id="115" name="Gruppe 114">
                  <a:extLst>
                    <a:ext uri="{FF2B5EF4-FFF2-40B4-BE49-F238E27FC236}">
                      <a16:creationId xmlns:a16="http://schemas.microsoft.com/office/drawing/2014/main" id="{353F38E4-440D-D14F-A3C3-220E2A725180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16" name="Rektangel 115">
                    <a:extLst>
                      <a:ext uri="{FF2B5EF4-FFF2-40B4-BE49-F238E27FC236}">
                        <a16:creationId xmlns:a16="http://schemas.microsoft.com/office/drawing/2014/main" id="{88F57B44-0B4E-2741-9DB9-91D02336B1A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117" name="Rektangel 116">
                    <a:extLst>
                      <a:ext uri="{FF2B5EF4-FFF2-40B4-BE49-F238E27FC236}">
                        <a16:creationId xmlns:a16="http://schemas.microsoft.com/office/drawing/2014/main" id="{39067185-4605-874B-893C-F2B4942611E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118" name="Rektangel 117">
                    <a:extLst>
                      <a:ext uri="{FF2B5EF4-FFF2-40B4-BE49-F238E27FC236}">
                        <a16:creationId xmlns:a16="http://schemas.microsoft.com/office/drawing/2014/main" id="{7FC7A109-0231-844F-B452-CE563CE3F06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  <p:sp>
                <p:nvSpPr>
                  <p:cNvPr id="119" name="Rektangel 118">
                    <a:extLst>
                      <a:ext uri="{FF2B5EF4-FFF2-40B4-BE49-F238E27FC236}">
                        <a16:creationId xmlns:a16="http://schemas.microsoft.com/office/drawing/2014/main" id="{39A195BA-5772-5944-8FDB-4AA90CCBAB4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 sz="1350"/>
                  </a:p>
                </p:txBody>
              </p:sp>
            </p:grpSp>
          </p:grpSp>
        </p:grpSp>
        <p:sp>
          <p:nvSpPr>
            <p:cNvPr id="126" name="TekstSylinder 125">
              <a:extLst>
                <a:ext uri="{FF2B5EF4-FFF2-40B4-BE49-F238E27FC236}">
                  <a16:creationId xmlns:a16="http://schemas.microsoft.com/office/drawing/2014/main" id="{3484B298-00C0-F64D-9790-F98610961696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5066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6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6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6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cxnSp>
          <p:nvCxnSpPr>
            <p:cNvPr id="11" name="Vinkel 10">
              <a:extLst>
                <a:ext uri="{FF2B5EF4-FFF2-40B4-BE49-F238E27FC236}">
                  <a16:creationId xmlns:a16="http://schemas.microsoft.com/office/drawing/2014/main" id="{78D3CBB5-2B72-8343-94A5-B544F70D8B49}"/>
                </a:ext>
              </a:extLst>
            </p:cNvPr>
            <p:cNvCxnSpPr>
              <a:cxnSpLocks/>
              <a:stCxn id="123" idx="3"/>
              <a:endCxn id="120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19819DB8-B612-BD4F-87C2-D875F61C4A97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525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4928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</p:sldLayoutIdLst>
  <p:hf hdr="0" ftr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4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000" indent="-162000" algn="l" defTabSz="685800" rtl="0" eaLnBrk="1" latinLnBrk="0" hangingPunct="1">
        <a:lnSpc>
          <a:spcPct val="100000"/>
        </a:lnSpc>
        <a:spcBef>
          <a:spcPts val="900"/>
        </a:spcBef>
        <a:buSzPct val="100000"/>
        <a:buFontTx/>
        <a:buBlip>
          <a:blip r:embed="rId36"/>
        </a:buBlip>
        <a:defRPr sz="15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297000" indent="-135000" algn="l" defTabSz="685800" rtl="0" eaLnBrk="1" latinLnBrk="0" hangingPunct="1">
        <a:lnSpc>
          <a:spcPct val="100000"/>
        </a:lnSpc>
        <a:spcBef>
          <a:spcPts val="450"/>
        </a:spcBef>
        <a:buClr>
          <a:schemeClr val="tx2"/>
        </a:buClr>
        <a:buSzPct val="110000"/>
        <a:buFont typeface="Arial" panose="020B0604020202020204" pitchFamily="34" charset="0"/>
        <a:buChar char="•"/>
        <a:defRPr sz="1275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135000" algn="l" defTabSz="685800" rtl="0" eaLnBrk="1" latinLnBrk="0" hangingPunct="1">
        <a:lnSpc>
          <a:spcPct val="100000"/>
        </a:lnSpc>
        <a:spcBef>
          <a:spcPts val="225"/>
        </a:spcBef>
        <a:buClr>
          <a:schemeClr val="accent5"/>
        </a:buClr>
        <a:buFont typeface="Wingdings" pitchFamily="2" charset="2"/>
        <a:buChar char="§"/>
        <a:tabLst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567000" indent="-135000" algn="l" defTabSz="685800" rtl="0" eaLnBrk="1" latinLnBrk="0" hangingPunct="1">
        <a:lnSpc>
          <a:spcPct val="100000"/>
        </a:lnSpc>
        <a:spcBef>
          <a:spcPts val="225"/>
        </a:spcBef>
        <a:buClr>
          <a:schemeClr val="accent2"/>
        </a:buClr>
        <a:buFont typeface="Wingdings" pitchFamily="2" charset="2"/>
        <a:buChar char="§"/>
        <a:defRPr sz="105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702000" indent="-135000" algn="l" defTabSz="685800" rtl="0" eaLnBrk="1" latinLnBrk="0" hangingPunct="1">
        <a:lnSpc>
          <a:spcPct val="100000"/>
        </a:lnSpc>
        <a:spcBef>
          <a:spcPts val="225"/>
        </a:spcBef>
        <a:buClr>
          <a:schemeClr val="accent6"/>
        </a:buClr>
        <a:buFont typeface="Wingdings" pitchFamily="2" charset="2"/>
        <a:buChar char="§"/>
        <a:tabLst/>
        <a:defRPr sz="105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438">
          <p15:clr>
            <a:srgbClr val="F26B43"/>
          </p15:clr>
        </p15:guide>
        <p15:guide id="3" pos="7242">
          <p15:clr>
            <a:srgbClr val="F26B43"/>
          </p15:clr>
        </p15:guide>
        <p15:guide id="4" pos="2560">
          <p15:clr>
            <a:srgbClr val="F26B43"/>
          </p15:clr>
        </p15:guide>
        <p15:guide id="5" pos="1282">
          <p15:clr>
            <a:srgbClr val="F26B43"/>
          </p15:clr>
        </p15:guide>
        <p15:guide id="6" pos="5120">
          <p15:clr>
            <a:srgbClr val="F26B43"/>
          </p15:clr>
        </p15:guide>
        <p15:guide id="7" pos="6403">
          <p15:clr>
            <a:srgbClr val="F26B43"/>
          </p15:clr>
        </p15:guide>
        <p15:guide id="8" orient="horz" pos="1280">
          <p15:clr>
            <a:srgbClr val="F26B43"/>
          </p15:clr>
        </p15:guide>
        <p15:guide id="9" orient="horz" pos="2561">
          <p15:clr>
            <a:srgbClr val="F26B43"/>
          </p15:clr>
        </p15:guide>
        <p15:guide id="10" orient="horz" pos="3838">
          <p15:clr>
            <a:srgbClr val="F26B43"/>
          </p15:clr>
        </p15:guide>
        <p15:guide id="11" orient="horz" pos="411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95536" y="5589241"/>
            <a:ext cx="5328592" cy="648072"/>
          </a:xfrm>
        </p:spPr>
        <p:txBody>
          <a:bodyPr/>
          <a:lstStyle/>
          <a:p>
            <a:r>
              <a:rPr lang="nb-NO" sz="3600" b="1" dirty="0" smtClean="0">
                <a:solidFill>
                  <a:srgbClr val="77933C"/>
                </a:solidFill>
              </a:rPr>
              <a:t>Foreldremøte på Bryn skole</a:t>
            </a:r>
            <a:endParaRPr lang="nb-NO" b="1" dirty="0">
              <a:solidFill>
                <a:srgbClr val="77933C"/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 </a:t>
            </a:r>
            <a:r>
              <a:rPr lang="nb-NO" dirty="0" smtClean="0"/>
              <a:t>Bryn skole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5666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/>
          <p:cNvSpPr>
            <a:spLocks noGrp="1"/>
          </p:cNvSpPr>
          <p:nvPr>
            <p:ph type="title"/>
          </p:nvPr>
        </p:nvSpPr>
        <p:spPr>
          <a:xfrm>
            <a:off x="1677196" y="260648"/>
            <a:ext cx="4730730" cy="983999"/>
          </a:xfrm>
        </p:spPr>
        <p:txBody>
          <a:bodyPr>
            <a:normAutofit fontScale="90000"/>
          </a:bodyPr>
          <a:lstStyle/>
          <a:p>
            <a:r>
              <a:rPr lang="nb-NO" dirty="0"/>
              <a:t>Klasselister </a:t>
            </a:r>
            <a:br>
              <a:rPr lang="nb-NO" dirty="0"/>
            </a:br>
            <a:r>
              <a:rPr lang="nb-NO" dirty="0"/>
              <a:t>i Skolemelding og Portalen</a:t>
            </a:r>
          </a:p>
        </p:txBody>
      </p:sp>
      <p:sp>
        <p:nvSpPr>
          <p:cNvPr id="8" name="Plassholder for innhold 7"/>
          <p:cNvSpPr>
            <a:spLocks noGrp="1"/>
          </p:cNvSpPr>
          <p:nvPr>
            <p:ph idx="1"/>
          </p:nvPr>
        </p:nvSpPr>
        <p:spPr>
          <a:xfrm>
            <a:off x="521494" y="2381250"/>
            <a:ext cx="4956542" cy="3195264"/>
          </a:xfrm>
        </p:spPr>
        <p:txBody>
          <a:bodyPr>
            <a:normAutofit fontScale="77500" lnSpcReduction="20000"/>
          </a:bodyPr>
          <a:lstStyle/>
          <a:p>
            <a:pPr marL="161925" indent="-161925">
              <a:buFont typeface="Arial"/>
              <a:buChar char="•"/>
            </a:pPr>
            <a:r>
              <a:rPr lang="nb-NO" dirty="0"/>
              <a:t>Foresatte vil se klasselister</a:t>
            </a:r>
          </a:p>
          <a:p>
            <a:pPr marL="296704" lvl="1" indent="-134779">
              <a:buFont typeface="Arial"/>
              <a:buChar char="•"/>
            </a:pPr>
            <a:r>
              <a:rPr lang="nb-NO" dirty="0"/>
              <a:t> i appen Skolemelding </a:t>
            </a:r>
          </a:p>
          <a:p>
            <a:pPr marL="296704" lvl="1" indent="-134779">
              <a:buFont typeface="Arial"/>
              <a:buChar char="•"/>
            </a:pPr>
            <a:r>
              <a:rPr lang="nb-NO" dirty="0"/>
              <a:t> i Portalen i Skoleplattform Oslo </a:t>
            </a:r>
          </a:p>
          <a:p>
            <a:pPr marL="161925" indent="-161925">
              <a:buFont typeface="Arial"/>
              <a:buChar char="•"/>
            </a:pPr>
            <a:r>
              <a:rPr lang="nb-NO" dirty="0"/>
              <a:t>Fungerer fra skolestart</a:t>
            </a:r>
          </a:p>
          <a:p>
            <a:pPr marL="161925" indent="-161925"/>
            <a:r>
              <a:rPr lang="nb-NO" dirty="0"/>
              <a:t>Vises for foresatte og kontaktlærere</a:t>
            </a:r>
          </a:p>
          <a:p>
            <a:pPr marL="161925" indent="-161925"/>
            <a:r>
              <a:rPr lang="nb-NO" dirty="0"/>
              <a:t>Klasselistene gjør det lettere for foresatte å komme i kontakt med hverandre.</a:t>
            </a:r>
          </a:p>
          <a:p>
            <a:pPr marL="161925" indent="-161925"/>
            <a:endParaRPr lang="nb-NO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D7420-2B41-5A47-8224-27AB9025098A}" type="datetime1">
              <a:rPr lang="nb-NO" smtClean="0"/>
              <a:t>28.08.2020</a:t>
            </a:fld>
            <a:endParaRPr lang="nb-NO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10</a:t>
            </a:fld>
            <a:endParaRPr lang="nb-NO"/>
          </a:p>
        </p:txBody>
      </p:sp>
      <p:pic>
        <p:nvPicPr>
          <p:cNvPr id="6" name="Bild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" r="2"/>
          <a:stretch>
            <a:fillRect/>
          </a:stretch>
        </p:blipFill>
        <p:spPr bwMode="auto">
          <a:xfrm>
            <a:off x="6407926" y="1172340"/>
            <a:ext cx="2061210" cy="4320540"/>
          </a:xfrm>
          <a:prstGeom prst="rect">
            <a:avLst/>
          </a:prstGeom>
          <a:noFill/>
          <a:ln w="9525">
            <a:solidFill>
              <a:schemeClr val="bg2">
                <a:lumMod val="100000"/>
                <a:lumOff val="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8372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1495" y="908720"/>
            <a:ext cx="3799046" cy="983999"/>
          </a:xfrm>
        </p:spPr>
        <p:txBody>
          <a:bodyPr/>
          <a:lstStyle/>
          <a:p>
            <a:r>
              <a:rPr lang="nb-NO" dirty="0"/>
              <a:t>Hvem ser informasjonen?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21495" y="2381251"/>
            <a:ext cx="4494642" cy="3045618"/>
          </a:xfrm>
        </p:spPr>
        <p:txBody>
          <a:bodyPr>
            <a:normAutofit fontScale="62500" lnSpcReduction="20000"/>
          </a:bodyPr>
          <a:lstStyle/>
          <a:p>
            <a:pPr marL="161925" indent="-161925"/>
            <a:r>
              <a:rPr lang="nb-NO" dirty="0"/>
              <a:t>Klasselisten blir synlig for foresatte som </a:t>
            </a:r>
            <a:br>
              <a:rPr lang="nb-NO" dirty="0"/>
            </a:br>
            <a:r>
              <a:rPr lang="nb-NO" dirty="0"/>
              <a:t>har barn i samme klasse (gruppe).</a:t>
            </a:r>
          </a:p>
          <a:p>
            <a:pPr marL="161925" indent="-161925"/>
            <a:r>
              <a:rPr lang="nb-NO" dirty="0"/>
              <a:t>Kontaktlærer vil også ha tilgang til å se klasselisten for egen klasse. </a:t>
            </a:r>
          </a:p>
          <a:p>
            <a:pPr marL="161925" indent="-161925"/>
            <a:r>
              <a:rPr lang="nb-NO" dirty="0"/>
              <a:t>Når listene er synlige for foresatte, er de også å regne som offentlige. Det betyr at alle som ber om kopi av en klasseliste har krav på å få innsyn i listen. </a:t>
            </a:r>
          </a:p>
          <a:p>
            <a:pPr marL="161925" indent="-161925"/>
            <a:endParaRPr lang="nb-NO" dirty="0"/>
          </a:p>
          <a:p>
            <a:pPr marL="161925" indent="-161925"/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28.08.2020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11</a:t>
            </a:fld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9" r="28480"/>
          <a:stretch/>
        </p:blipFill>
        <p:spPr>
          <a:xfrm>
            <a:off x="5329432" y="857250"/>
            <a:ext cx="381456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164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1687" y="836712"/>
            <a:ext cx="4670991" cy="983999"/>
          </a:xfrm>
        </p:spPr>
        <p:txBody>
          <a:bodyPr/>
          <a:lstStyle/>
          <a:p>
            <a:r>
              <a:rPr lang="nb-NO" dirty="0"/>
              <a:t>Sende e-post eller ringe andre foresatte 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67544" y="2996952"/>
            <a:ext cx="4592614" cy="3045618"/>
          </a:xfrm>
        </p:spPr>
        <p:txBody>
          <a:bodyPr>
            <a:normAutofit fontScale="62500" lnSpcReduction="20000"/>
          </a:bodyPr>
          <a:lstStyle/>
          <a:p>
            <a:r>
              <a:rPr lang="nb-NO" dirty="0"/>
              <a:t>Foresatte kan kopiere en eller flere e-postadresser fra klasselisten og lime inn i egen </a:t>
            </a:r>
            <a:r>
              <a:rPr lang="nb-NO" dirty="0" err="1"/>
              <a:t>e-postklient</a:t>
            </a:r>
            <a:r>
              <a:rPr lang="nb-NO" dirty="0"/>
              <a:t>. I </a:t>
            </a:r>
            <a:r>
              <a:rPr lang="nb-NO" dirty="0" err="1"/>
              <a:t>appen</a:t>
            </a:r>
            <a:r>
              <a:rPr lang="nb-NO" dirty="0"/>
              <a:t> </a:t>
            </a:r>
            <a:r>
              <a:rPr lang="nb-NO" dirty="0" smtClean="0"/>
              <a:t>åpnes </a:t>
            </a:r>
            <a:r>
              <a:rPr lang="nb-NO" dirty="0" err="1"/>
              <a:t>e-postklienten</a:t>
            </a:r>
            <a:r>
              <a:rPr lang="nb-NO" dirty="0"/>
              <a:t> automatisk. </a:t>
            </a:r>
          </a:p>
          <a:p>
            <a:r>
              <a:rPr lang="nb-NO" dirty="0"/>
              <a:t>Foresatte som bruker </a:t>
            </a:r>
            <a:r>
              <a:rPr lang="nb-NO" dirty="0" err="1"/>
              <a:t>appen</a:t>
            </a:r>
            <a:r>
              <a:rPr lang="nb-NO" dirty="0"/>
              <a:t> kan klikke på </a:t>
            </a:r>
            <a:r>
              <a:rPr lang="nb-NO" dirty="0" err="1"/>
              <a:t>telefonnr</a:t>
            </a:r>
            <a:r>
              <a:rPr lang="nb-NO" dirty="0"/>
              <a:t>. for å ringe andre foresatte. </a:t>
            </a:r>
          </a:p>
          <a:p>
            <a:r>
              <a:rPr lang="nb-NO" dirty="0"/>
              <a:t>"Send melding" kan kun brukes til å sende melding til ansatte på skolen, som før. 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28.08.2020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12</a:t>
            </a:fld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484" y="1164115"/>
            <a:ext cx="2129135" cy="452977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37710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Skru på visning av kontaktinformasjon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40040" y="2348880"/>
            <a:ext cx="7102079" cy="4060824"/>
          </a:xfrm>
        </p:spPr>
        <p:txBody>
          <a:bodyPr/>
          <a:lstStyle/>
          <a:p>
            <a:pPr marL="161925" indent="-161925"/>
            <a:r>
              <a:rPr lang="nb-NO" dirty="0"/>
              <a:t>Å lage en klasseliste med kontaktinformasjon til foresatte krever samtykke fra de foresatte. </a:t>
            </a:r>
          </a:p>
          <a:p>
            <a:pPr marL="161925" indent="-161925"/>
            <a:r>
              <a:rPr lang="nb-NO" dirty="0"/>
              <a:t>Klasselisten er i utgangspunktet tom. </a:t>
            </a:r>
          </a:p>
          <a:p>
            <a:pPr marL="161925" indent="-161925"/>
            <a:r>
              <a:rPr lang="nb-NO" dirty="0"/>
              <a:t>Foresatte må si ja til at kontaktinformasjonen skal bli synlig i klasselisten. </a:t>
            </a:r>
          </a:p>
          <a:p>
            <a:pPr marL="161925" indent="-161925"/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28.08.2020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0858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1494" y="1397251"/>
            <a:ext cx="2865689" cy="505426"/>
          </a:xfrm>
        </p:spPr>
        <p:txBody>
          <a:bodyPr/>
          <a:lstStyle/>
          <a:p>
            <a:r>
              <a:rPr lang="nb-NO" dirty="0"/>
              <a:t>Slik gjør du: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21494" y="2105258"/>
            <a:ext cx="3593306" cy="3471256"/>
          </a:xfrm>
        </p:spPr>
        <p:txBody>
          <a:bodyPr>
            <a:normAutofit fontScale="47500" lnSpcReduction="20000"/>
          </a:bodyPr>
          <a:lstStyle/>
          <a:p>
            <a:r>
              <a:rPr lang="nb-NO" dirty="0"/>
              <a:t>Gå til: </a:t>
            </a:r>
          </a:p>
          <a:p>
            <a:pPr lvl="1"/>
            <a:r>
              <a:rPr lang="nb-NO" b="1" dirty="0"/>
              <a:t>Innstillinger </a:t>
            </a:r>
            <a:r>
              <a:rPr lang="nb-NO" dirty="0"/>
              <a:t>i </a:t>
            </a:r>
            <a:r>
              <a:rPr lang="nb-NO" dirty="0" err="1"/>
              <a:t>Skolemeldingsappen</a:t>
            </a:r>
            <a:r>
              <a:rPr lang="nb-NO" b="1" dirty="0"/>
              <a:t> </a:t>
            </a:r>
          </a:p>
          <a:p>
            <a:pPr lvl="1"/>
            <a:r>
              <a:rPr lang="nb-NO" dirty="0"/>
              <a:t>eller </a:t>
            </a:r>
            <a:r>
              <a:rPr lang="nb-NO" b="1" dirty="0"/>
              <a:t>Min profil</a:t>
            </a:r>
            <a:r>
              <a:rPr lang="nb-NO" dirty="0"/>
              <a:t> i Portalen i Skoleplattform Oslo (pålogging via skolens nettside) </a:t>
            </a:r>
          </a:p>
          <a:p>
            <a:r>
              <a:rPr lang="nb-NO" dirty="0"/>
              <a:t>Velg hvilke opplysninger du vil skal bli synlig: </a:t>
            </a:r>
          </a:p>
          <a:p>
            <a:pPr lvl="1"/>
            <a:r>
              <a:rPr lang="nb-NO" dirty="0"/>
              <a:t>Elevens navn og ditt navn</a:t>
            </a:r>
          </a:p>
          <a:p>
            <a:pPr lvl="1"/>
            <a:r>
              <a:rPr lang="nb-NO" dirty="0"/>
              <a:t>Telefon </a:t>
            </a:r>
          </a:p>
          <a:p>
            <a:pPr lvl="1"/>
            <a:r>
              <a:rPr lang="nb-NO" dirty="0"/>
              <a:t>E-post</a:t>
            </a:r>
          </a:p>
          <a:p>
            <a:pPr lvl="1"/>
            <a:r>
              <a:rPr lang="nb-NO" dirty="0"/>
              <a:t>Adresse</a:t>
            </a:r>
          </a:p>
          <a:p>
            <a:r>
              <a:rPr lang="nb-NO" dirty="0"/>
              <a:t>Informasjonen blir synlig for de andre foresatte i klassen via knappen "Klasselister" i </a:t>
            </a:r>
            <a:r>
              <a:rPr lang="nb-NO" dirty="0" err="1"/>
              <a:t>app</a:t>
            </a:r>
            <a:r>
              <a:rPr lang="nb-NO" dirty="0"/>
              <a:t> og portal. 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28.08.2020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14</a:t>
            </a:fld>
            <a:endParaRPr lang="nb-NO"/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263" y="1189922"/>
            <a:ext cx="2000529" cy="424398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160" y="1189923"/>
            <a:ext cx="2030026" cy="424398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39070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61400" y="1466986"/>
            <a:ext cx="3138647" cy="1025910"/>
          </a:xfrm>
        </p:spPr>
        <p:txBody>
          <a:bodyPr>
            <a:normAutofit fontScale="90000"/>
          </a:bodyPr>
          <a:lstStyle/>
          <a:p>
            <a:r>
              <a:rPr lang="nb-NO" dirty="0"/>
              <a:t>Velkommen til </a:t>
            </a:r>
            <a:r>
              <a:rPr lang="nb-NO" dirty="0" smtClean="0"/>
              <a:t>Bryn AKS</a:t>
            </a:r>
            <a:br>
              <a:rPr lang="nb-NO" dirty="0" smtClean="0"/>
            </a:br>
            <a:r>
              <a:rPr lang="nb-NO" dirty="0" smtClean="0"/>
              <a:t>2020/2021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FFA4D0A-9075-544C-9CF7-4D98840E7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20DE0DF-BE6B-D248-92A9-54242D212695}" type="datetime1">
              <a:rPr lang="nb-NO">
                <a:solidFill>
                  <a:srgbClr val="000000"/>
                </a:solidFill>
              </a:rPr>
              <a:pPr defTabSz="685800"/>
              <a:t>28.08.2020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546ACCD-139C-8C45-99C0-BE1510EA8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ACEFDFC-287E-0A4D-81A7-6CC8C070690D}" type="slidenum">
              <a:rPr lang="nb-NO">
                <a:solidFill>
                  <a:srgbClr val="000000"/>
                </a:solidFill>
              </a:rPr>
              <a:pPr defTabSz="685800"/>
              <a:t>15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4481110" y="3290500"/>
            <a:ext cx="22794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nb-NO" sz="135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nb-NO" sz="1350" dirty="0">
              <a:solidFill>
                <a:srgbClr val="000000"/>
              </a:solidFill>
              <a:latin typeface="Oslo Sans Office Normal"/>
            </a:endParaRPr>
          </a:p>
        </p:txBody>
      </p:sp>
      <p:pic>
        <p:nvPicPr>
          <p:cNvPr id="3" name="Bilde 2" descr="werelivingafulllife: April 20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046" y="1934429"/>
            <a:ext cx="5109825" cy="3357181"/>
          </a:xfrm>
          <a:prstGeom prst="rect">
            <a:avLst/>
          </a:prstGeom>
        </p:spPr>
      </p:pic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761400" y="480902"/>
            <a:ext cx="1434336" cy="231358"/>
          </a:xfrm>
        </p:spPr>
        <p:txBody>
          <a:bodyPr/>
          <a:lstStyle/>
          <a:p>
            <a:r>
              <a:rPr lang="nb-NO" dirty="0" smtClean="0"/>
              <a:t>Sammen for barna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009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solidFill>
                  <a:srgbClr val="FF0000"/>
                </a:solidFill>
              </a:rPr>
              <a:t>Aktivitetsskolen – AKS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21494" y="1628800"/>
            <a:ext cx="7667625" cy="4378785"/>
          </a:xfrm>
        </p:spPr>
        <p:txBody>
          <a:bodyPr/>
          <a:lstStyle/>
          <a:p>
            <a:pPr marL="161925" indent="-161925"/>
            <a:r>
              <a:rPr lang="nb-NO" dirty="0"/>
              <a:t>AKS er et aktivitetstilbud før og etter skoletid. </a:t>
            </a:r>
            <a:endParaRPr lang="nb-NO" dirty="0" smtClean="0"/>
          </a:p>
          <a:p>
            <a:pPr marL="161925" indent="-161925"/>
            <a:r>
              <a:rPr lang="nb-NO" dirty="0" smtClean="0"/>
              <a:t>Vi er </a:t>
            </a:r>
            <a:r>
              <a:rPr lang="nb-NO" dirty="0" err="1" smtClean="0"/>
              <a:t>ca</a:t>
            </a:r>
            <a:r>
              <a:rPr lang="nb-NO" dirty="0" smtClean="0"/>
              <a:t> 210 barn fordelt på fem ulike baser. Base Blå(1), Huset(2), Base Grønn(3),</a:t>
            </a:r>
          </a:p>
          <a:p>
            <a:pPr marL="0" indent="0">
              <a:buNone/>
            </a:pPr>
            <a:r>
              <a:rPr lang="nb-NO" dirty="0"/>
              <a:t> </a:t>
            </a:r>
            <a:r>
              <a:rPr lang="nb-NO" dirty="0" smtClean="0"/>
              <a:t>  Base </a:t>
            </a:r>
            <a:r>
              <a:rPr lang="nb-NO" dirty="0" err="1" smtClean="0"/>
              <a:t>Gu</a:t>
            </a:r>
            <a:r>
              <a:rPr lang="nb-NO" dirty="0" smtClean="0"/>
              <a:t>(4) og Villa( autismebase)</a:t>
            </a:r>
            <a:endParaRPr lang="nb-NO" dirty="0"/>
          </a:p>
          <a:p>
            <a:pPr marL="161925" indent="-161925"/>
            <a:r>
              <a:rPr lang="nb-NO" dirty="0" smtClean="0"/>
              <a:t>Vi er en </a:t>
            </a:r>
            <a:r>
              <a:rPr lang="nb-NO" dirty="0" err="1"/>
              <a:t>l</a:t>
            </a:r>
            <a:r>
              <a:rPr lang="nb-NO" dirty="0" err="1" smtClean="0"/>
              <a:t>æringsstøttende</a:t>
            </a:r>
            <a:r>
              <a:rPr lang="nb-NO" dirty="0" smtClean="0"/>
              <a:t> arena som skal </a:t>
            </a:r>
            <a:r>
              <a:rPr lang="nb-NO" dirty="0"/>
              <a:t>bidra til faglig, emosjonell, sosial og fysisk utvikling </a:t>
            </a:r>
            <a:r>
              <a:rPr lang="nb-NO" dirty="0" smtClean="0"/>
              <a:t>for barna.  </a:t>
            </a:r>
          </a:p>
          <a:p>
            <a:pPr marL="161925" indent="-161925"/>
            <a:r>
              <a:rPr lang="nb-NO" dirty="0" smtClean="0"/>
              <a:t>Vi er opptatt av at AKS skal være et fint sted å være. Barna og dere foreldre skal føle at Bryn Aktivitetsskole er et godt og trygt sted.</a:t>
            </a:r>
          </a:p>
          <a:p>
            <a:pPr marL="161925" indent="-161925"/>
            <a:r>
              <a:rPr lang="nb-NO" dirty="0" smtClean="0"/>
              <a:t>Vi ønsker å legge til rette for at barna utvikler gode vennskap og oppnår sosial kompetanse gjennom lek og læring. </a:t>
            </a:r>
          </a:p>
          <a:p>
            <a:pPr marL="161925" indent="-161925"/>
            <a:r>
              <a:rPr lang="nb-NO" dirty="0" smtClean="0"/>
              <a:t>Vi tilbyr varierte aktiviteter som gir mestringsfølelse.</a:t>
            </a:r>
          </a:p>
          <a:p>
            <a:pPr marL="161925" indent="-161925"/>
            <a:r>
              <a:rPr lang="nb-NO" dirty="0" smtClean="0"/>
              <a:t>Viktig for oss at barna selv har medbestemmelse på hvilke aktiviteter de melder seg på og at de fullfører kurs og aktiviteter.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1931E7B-50BA-9449-91F9-9A9201D90364}" type="datetime1">
              <a:rPr lang="nb-NO">
                <a:solidFill>
                  <a:srgbClr val="000000"/>
                </a:solidFill>
              </a:rPr>
              <a:pPr defTabSz="685800"/>
              <a:t>28.08.2020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ACEFDFC-287E-0A4D-81A7-6CC8C070690D}" type="slidenum">
              <a:rPr lang="nb-NO">
                <a:solidFill>
                  <a:srgbClr val="000000"/>
                </a:solidFill>
              </a:rPr>
              <a:pPr defTabSz="685800"/>
              <a:t>16</a:t>
            </a:fld>
            <a:endParaRPr lang="nb-NO">
              <a:solidFill>
                <a:srgbClr val="000000"/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288" y="260648"/>
            <a:ext cx="1579128" cy="149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0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Heltid eller deltid: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21494" y="1340768"/>
            <a:ext cx="7096125" cy="4086102"/>
          </a:xfrm>
        </p:spPr>
        <p:txBody>
          <a:bodyPr/>
          <a:lstStyle/>
          <a:p>
            <a:pPr marL="0" indent="0">
              <a:buNone/>
            </a:pPr>
            <a:r>
              <a:rPr lang="nb-NO" dirty="0" smtClean="0"/>
              <a:t> Barn som </a:t>
            </a:r>
            <a:r>
              <a:rPr lang="nb-NO" dirty="0"/>
              <a:t>har heltidsplass kan barnet være på AKS/skole fra 07.30-17.00 i alle ukedager.  Tiden før skolen </a:t>
            </a:r>
            <a:r>
              <a:rPr lang="nb-NO" dirty="0" smtClean="0"/>
              <a:t>begynner, </a:t>
            </a:r>
            <a:r>
              <a:rPr lang="nb-NO" dirty="0"/>
              <a:t>kaller vi morgenåpning</a:t>
            </a:r>
            <a:r>
              <a:rPr lang="nb-NO" dirty="0" smtClean="0"/>
              <a:t>.</a:t>
            </a:r>
          </a:p>
          <a:p>
            <a:pPr marL="0" indent="0">
              <a:buNone/>
            </a:pPr>
            <a:r>
              <a:rPr lang="nb-NO" dirty="0" smtClean="0"/>
              <a:t> Tillegg kan barnet </a:t>
            </a:r>
            <a:r>
              <a:rPr lang="nb-NO" dirty="0"/>
              <a:t>være på AKS alle dager i skolens ferier, med unntak av juli.  Da er AKS stengt</a:t>
            </a:r>
            <a:r>
              <a:rPr lang="nb-NO" dirty="0" smtClean="0"/>
              <a:t>.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En deltidsplass er gratis.  Ved deltidsplass deltar ditt barn kun på AKS mandag, tirsdag, onsdag og torsdag </a:t>
            </a:r>
            <a:r>
              <a:rPr lang="nb-NO" dirty="0" smtClean="0"/>
              <a:t>2,5 t etter undervisning, </a:t>
            </a:r>
            <a:r>
              <a:rPr lang="nb-NO" dirty="0"/>
              <a:t>fredag </a:t>
            </a:r>
            <a:r>
              <a:rPr lang="nb-NO" dirty="0" smtClean="0"/>
              <a:t>to timer etter undervisning, </a:t>
            </a:r>
            <a:r>
              <a:rPr lang="nb-NO" dirty="0"/>
              <a:t>samt to dager i hver av skolens </a:t>
            </a:r>
            <a:r>
              <a:rPr lang="nb-NO" dirty="0" smtClean="0"/>
              <a:t>ferier( </a:t>
            </a:r>
            <a:r>
              <a:rPr lang="nb-NO" dirty="0" err="1" smtClean="0"/>
              <a:t>mand</a:t>
            </a:r>
            <a:r>
              <a:rPr lang="nb-NO" dirty="0" smtClean="0"/>
              <a:t> og </a:t>
            </a:r>
            <a:r>
              <a:rPr lang="nb-NO" dirty="0" err="1" smtClean="0"/>
              <a:t>tirsd</a:t>
            </a:r>
            <a:r>
              <a:rPr lang="nb-NO" dirty="0" smtClean="0"/>
              <a:t>).  </a:t>
            </a:r>
            <a:r>
              <a:rPr lang="nb-NO" dirty="0"/>
              <a:t>Barnet kommer da ikke på morgenåpning, men møter rett på skolen </a:t>
            </a:r>
            <a:r>
              <a:rPr lang="nb-NO" dirty="0" err="1"/>
              <a:t>kl</a:t>
            </a:r>
            <a:r>
              <a:rPr lang="nb-NO" dirty="0"/>
              <a:t> 08.30</a:t>
            </a:r>
            <a:r>
              <a:rPr lang="nb-NO" dirty="0" smtClean="0"/>
              <a:t>.</a:t>
            </a:r>
          </a:p>
          <a:p>
            <a:r>
              <a:rPr lang="nb-NO" dirty="0" smtClean="0"/>
              <a:t>Vil man gå fra 100% plass til 50% plass, kan dette skje to ganger i året.</a:t>
            </a:r>
          </a:p>
          <a:p>
            <a:pPr marL="0" indent="0">
              <a:buNone/>
            </a:pPr>
            <a:r>
              <a:rPr lang="nb-NO" dirty="0"/>
              <a:t> </a:t>
            </a:r>
            <a:r>
              <a:rPr lang="nb-NO" dirty="0" smtClean="0"/>
              <a:t>  Søknaden må være inne innen 30.nov – for at det skal gjelde fra januar.</a:t>
            </a:r>
          </a:p>
          <a:p>
            <a:pPr marL="0" indent="0">
              <a:buNone/>
            </a:pPr>
            <a:r>
              <a:rPr lang="nb-NO" dirty="0"/>
              <a:t> </a:t>
            </a:r>
            <a:r>
              <a:rPr lang="nb-NO" dirty="0" smtClean="0"/>
              <a:t>   Innen 30.juni – for at det skal gjelde fra august.</a:t>
            </a:r>
          </a:p>
          <a:p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1931E7B-50BA-9449-91F9-9A9201D90364}" type="datetime1">
              <a:rPr lang="nb-NO">
                <a:solidFill>
                  <a:srgbClr val="000000"/>
                </a:solidFill>
              </a:rPr>
              <a:pPr defTabSz="685800"/>
              <a:t>28.08.2020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ACEFDFC-287E-0A4D-81A7-6CC8C070690D}" type="slidenum">
              <a:rPr lang="nb-NO">
                <a:solidFill>
                  <a:srgbClr val="000000"/>
                </a:solidFill>
              </a:rPr>
              <a:pPr defTabSz="685800"/>
              <a:t>17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1577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Kommunikasjon: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395537" y="1628800"/>
            <a:ext cx="6233864" cy="3798070"/>
          </a:xfrm>
        </p:spPr>
        <p:txBody>
          <a:bodyPr/>
          <a:lstStyle/>
          <a:p>
            <a:r>
              <a:rPr lang="nb-NO" dirty="0" smtClean="0"/>
              <a:t>Vi ønsker å ha et godt samarbeid med dere foresatte.  Er det noe dere lurer på: Snakk med personalet på basen, baseleder eller AKS leder.  Spør oss dersom noe er uklart.  Vi vil samarbeide med dere om å gi barna en trygg og god hverdag.</a:t>
            </a:r>
          </a:p>
          <a:p>
            <a:pPr marL="0" indent="0">
              <a:buNone/>
            </a:pPr>
            <a:endParaRPr lang="nb-NO" dirty="0" smtClean="0"/>
          </a:p>
          <a:p>
            <a:r>
              <a:rPr lang="nb-NO" dirty="0" smtClean="0"/>
              <a:t>Når ringer vi dere? Hvis barnet har slått seg, er lei seg eller har hatt en tung dag, eller dersom det er noe vi trenger å få avklart.</a:t>
            </a:r>
          </a:p>
          <a:p>
            <a:pPr marL="0" indent="0">
              <a:buNone/>
            </a:pPr>
            <a:endParaRPr lang="nb-NO" dirty="0" smtClean="0"/>
          </a:p>
          <a:p>
            <a:r>
              <a:rPr lang="nb-NO" dirty="0" smtClean="0"/>
              <a:t>  Fortrinnsvis er det baseleder som skal ha kontakten dersom det er noe som har skjedd.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1931E7B-50BA-9449-91F9-9A9201D90364}" type="datetime1">
              <a:rPr lang="nb-NO">
                <a:solidFill>
                  <a:srgbClr val="000000"/>
                </a:solidFill>
              </a:rPr>
              <a:pPr defTabSz="685800"/>
              <a:t>28.08.2020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ACEFDFC-287E-0A4D-81A7-6CC8C070690D}" type="slidenum">
              <a:rPr lang="nb-NO">
                <a:solidFill>
                  <a:srgbClr val="000000"/>
                </a:solidFill>
              </a:rPr>
              <a:pPr defTabSz="685800"/>
              <a:t>18</a:t>
            </a:fld>
            <a:endParaRPr lang="nb-NO">
              <a:solidFill>
                <a:srgbClr val="000000"/>
              </a:solidFill>
            </a:endParaRP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356571"/>
            <a:ext cx="1728788" cy="149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963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15048-7501-4D72-95B1-3BF259A35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720003"/>
            <a:ext cx="5058618" cy="620766"/>
          </a:xfrm>
        </p:spPr>
        <p:txBody>
          <a:bodyPr/>
          <a:lstStyle/>
          <a:p>
            <a:r>
              <a:rPr lang="nb-NO" b="1" dirty="0"/>
              <a:t>Hva og hvordan </a:t>
            </a:r>
            <a:r>
              <a:rPr lang="nb-NO" b="1" dirty="0" smtClean="0"/>
              <a:t>jobber vi på AKS:</a:t>
            </a:r>
            <a:endParaRPr lang="nb-NO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B6E20-7668-4E33-82D6-EF52A7725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493" y="2032001"/>
            <a:ext cx="7362875" cy="3917279"/>
          </a:xfrm>
        </p:spPr>
        <p:txBody>
          <a:bodyPr/>
          <a:lstStyle/>
          <a:p>
            <a:pPr marL="161925" indent="-161925"/>
            <a:r>
              <a:rPr lang="nb-NO" dirty="0" smtClean="0"/>
              <a:t> Vi jobber etter </a:t>
            </a:r>
            <a:r>
              <a:rPr lang="nb-NO" b="1" i="1" dirty="0" smtClean="0"/>
              <a:t>Rammeplan for Aktivitetsskolen</a:t>
            </a:r>
            <a:r>
              <a:rPr lang="nb-NO" dirty="0" smtClean="0"/>
              <a:t>. Vi gjennomfører </a:t>
            </a:r>
            <a:r>
              <a:rPr lang="nb-NO" dirty="0" err="1" smtClean="0"/>
              <a:t>læringsstøttende</a:t>
            </a:r>
            <a:r>
              <a:rPr lang="nb-NO" dirty="0" smtClean="0"/>
              <a:t> aktiviteter som utdyper og repeterer det barna har lært på skolen.</a:t>
            </a:r>
            <a:endParaRPr lang="nb-NO" dirty="0"/>
          </a:p>
          <a:p>
            <a:pPr marL="161925" indent="-161925"/>
            <a:r>
              <a:rPr lang="nb-NO" dirty="0" smtClean="0"/>
              <a:t>Barna skal </a:t>
            </a:r>
            <a:r>
              <a:rPr lang="nb-NO" dirty="0"/>
              <a:t>også lære seg å samarbeide, lytte til hverandre, uttrykke sine tanker og meninger og være en god klassevenn. </a:t>
            </a:r>
            <a:r>
              <a:rPr lang="nb-NO" dirty="0" smtClean="0"/>
              <a:t> I Rammeplanen står det at AKS skal skape </a:t>
            </a:r>
            <a:r>
              <a:rPr lang="nb-NO" i="1" u="sng" dirty="0" smtClean="0"/>
              <a:t>hele mennesker</a:t>
            </a:r>
            <a:r>
              <a:rPr lang="nb-NO" dirty="0" smtClean="0"/>
              <a:t>.  Med det menes at barna skal være allsidige – lære mye forskjellig, være trygge, glade og velfungerende.</a:t>
            </a:r>
            <a:endParaRPr lang="nb-NO" dirty="0"/>
          </a:p>
          <a:p>
            <a:pPr marL="161925" indent="-161925"/>
            <a:r>
              <a:rPr lang="nb-NO" dirty="0"/>
              <a:t>Barnas nysgjerrighet, spontanitet og glede over å </a:t>
            </a:r>
            <a:r>
              <a:rPr lang="nb-NO" dirty="0" smtClean="0"/>
              <a:t>utforske- </a:t>
            </a:r>
            <a:r>
              <a:rPr lang="nb-NO" dirty="0"/>
              <a:t>verdsettes, oppmuntres og brukes i opplæringen. </a:t>
            </a:r>
            <a:endParaRPr lang="nb-NO" dirty="0" smtClean="0"/>
          </a:p>
          <a:p>
            <a:pPr marL="161925" indent="-161925"/>
            <a:r>
              <a:rPr lang="nb-NO" b="1" dirty="0" smtClean="0"/>
              <a:t>Vi har fire temaområder som vi jobber ut i fra:</a:t>
            </a:r>
          </a:p>
          <a:p>
            <a:pPr marL="0" indent="0">
              <a:buNone/>
            </a:pPr>
            <a:r>
              <a:rPr lang="nb-NO" dirty="0" smtClean="0"/>
              <a:t>     - Natur, miljø og bærekraftig utvikling</a:t>
            </a:r>
          </a:p>
          <a:p>
            <a:pPr marL="0" indent="0">
              <a:buNone/>
            </a:pPr>
            <a:r>
              <a:rPr lang="nb-NO" dirty="0"/>
              <a:t> </a:t>
            </a:r>
            <a:r>
              <a:rPr lang="nb-NO" dirty="0" smtClean="0"/>
              <a:t>    - Kunst, kultur og kreativitet</a:t>
            </a:r>
          </a:p>
          <a:p>
            <a:pPr marL="0" indent="0">
              <a:buNone/>
            </a:pPr>
            <a:r>
              <a:rPr lang="nb-NO" dirty="0" smtClean="0"/>
              <a:t>     - Fysisk aktivitet</a:t>
            </a:r>
          </a:p>
          <a:p>
            <a:pPr marL="0" indent="0">
              <a:buNone/>
            </a:pPr>
            <a:r>
              <a:rPr lang="nb-NO" dirty="0"/>
              <a:t> </a:t>
            </a:r>
            <a:r>
              <a:rPr lang="nb-NO" dirty="0" smtClean="0"/>
              <a:t>    - Mat og helse</a:t>
            </a:r>
            <a:endParaRPr lang="nb-NO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CD6BB5D6-D106-4318-B094-23E65A32BF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04575" y="360470"/>
            <a:ext cx="2078678" cy="1656828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B0B07E-41C6-45A9-8E6B-7143AFA81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1931E7B-50BA-9449-91F9-9A9201D90364}" type="datetime1">
              <a:rPr lang="nb-NO">
                <a:solidFill>
                  <a:srgbClr val="000000"/>
                </a:solidFill>
              </a:rPr>
              <a:pPr defTabSz="685800"/>
              <a:t>28.08.2020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827BD-A118-4253-A9D0-1CD85F7D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ACEFDFC-287E-0A4D-81A7-6CC8C070690D}" type="slidenum">
              <a:rPr lang="nb-NO">
                <a:solidFill>
                  <a:srgbClr val="000000"/>
                </a:solidFill>
              </a:rPr>
              <a:pPr defTabSz="685800"/>
              <a:t>19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170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>
                <a:solidFill>
                  <a:srgbClr val="CC0099"/>
                </a:solidFill>
              </a:rPr>
              <a:t>Bryn skole 2020-21</a:t>
            </a:r>
            <a:endParaRPr lang="nb-NO" dirty="0">
              <a:solidFill>
                <a:srgbClr val="CC0099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67544" y="1670100"/>
            <a:ext cx="8280920" cy="3960440"/>
          </a:xfrm>
        </p:spPr>
        <p:txBody>
          <a:bodyPr>
            <a:normAutofit/>
          </a:bodyPr>
          <a:lstStyle/>
          <a:p>
            <a:r>
              <a:rPr lang="nb-NO" dirty="0" smtClean="0"/>
              <a:t>407 elever</a:t>
            </a:r>
          </a:p>
          <a:p>
            <a:r>
              <a:rPr lang="nb-NO" dirty="0" smtClean="0"/>
              <a:t>44 lærere i år</a:t>
            </a:r>
          </a:p>
          <a:p>
            <a:r>
              <a:rPr lang="nb-NO" dirty="0" smtClean="0"/>
              <a:t>77 ansatte, totalt</a:t>
            </a:r>
          </a:p>
          <a:p>
            <a:r>
              <a:rPr lang="nb-NO" dirty="0"/>
              <a:t>4 </a:t>
            </a:r>
            <a:r>
              <a:rPr lang="nb-NO" dirty="0" err="1"/>
              <a:t>Byomfattende</a:t>
            </a:r>
            <a:r>
              <a:rPr lang="nb-NO" dirty="0"/>
              <a:t> </a:t>
            </a:r>
            <a:r>
              <a:rPr lang="nb-NO" dirty="0" smtClean="0"/>
              <a:t>grupper</a:t>
            </a:r>
          </a:p>
          <a:p>
            <a:r>
              <a:rPr lang="nb-NO" dirty="0" smtClean="0"/>
              <a:t>17 klasser fordelt på 7.trinn</a:t>
            </a:r>
          </a:p>
          <a:p>
            <a:endParaRPr lang="nb-NO" dirty="0" smtClean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4204178"/>
            <a:ext cx="1396105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23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1494" y="720003"/>
            <a:ext cx="2322314" cy="548758"/>
          </a:xfrm>
        </p:spPr>
        <p:txBody>
          <a:bodyPr/>
          <a:lstStyle/>
          <a:p>
            <a:r>
              <a:rPr lang="nb-NO" b="1" dirty="0" smtClean="0"/>
              <a:t>En dag på AKS:</a:t>
            </a:r>
            <a:endParaRPr lang="nb-NO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395536" y="1521248"/>
            <a:ext cx="7051823" cy="4572047"/>
          </a:xfrm>
        </p:spPr>
        <p:txBody>
          <a:bodyPr/>
          <a:lstStyle/>
          <a:p>
            <a:r>
              <a:rPr lang="nb-NO" dirty="0" smtClean="0"/>
              <a:t>Morgenåpning mellom 7.30 – 8.30 (for heldagsbarn)</a:t>
            </a:r>
          </a:p>
          <a:p>
            <a:r>
              <a:rPr lang="nb-NO" dirty="0" smtClean="0"/>
              <a:t>De som ønsker kan få havregrøt mellom </a:t>
            </a:r>
            <a:r>
              <a:rPr lang="nb-NO" dirty="0" err="1" smtClean="0"/>
              <a:t>kl</a:t>
            </a:r>
            <a:r>
              <a:rPr lang="nb-NO" dirty="0" smtClean="0"/>
              <a:t> 7.30 – 8.00</a:t>
            </a:r>
          </a:p>
          <a:p>
            <a:r>
              <a:rPr lang="nb-NO" dirty="0" smtClean="0"/>
              <a:t>Barna blir hentet i klasserommet etter skoletid, deretter går de til basen sin.</a:t>
            </a:r>
          </a:p>
          <a:p>
            <a:r>
              <a:rPr lang="nb-NO" dirty="0" smtClean="0"/>
              <a:t>Matpakke/matservering.</a:t>
            </a:r>
          </a:p>
          <a:p>
            <a:r>
              <a:rPr lang="nb-NO" dirty="0" smtClean="0"/>
              <a:t>Serverer tre varme måltider i uken</a:t>
            </a:r>
            <a:r>
              <a:rPr lang="nb-NO" dirty="0" smtClean="0">
                <a:solidFill>
                  <a:schemeClr val="accent2">
                    <a:lumMod val="50000"/>
                  </a:schemeClr>
                </a:solidFill>
              </a:rPr>
              <a:t>: Mandag, torsdag og fredag!  </a:t>
            </a:r>
          </a:p>
          <a:p>
            <a:r>
              <a:rPr lang="nb-NO" dirty="0" smtClean="0"/>
              <a:t>Utetid</a:t>
            </a:r>
          </a:p>
          <a:p>
            <a:r>
              <a:rPr lang="nb-NO" dirty="0" err="1" smtClean="0"/>
              <a:t>Læringsstøttende</a:t>
            </a:r>
            <a:r>
              <a:rPr lang="nb-NO" dirty="0" smtClean="0"/>
              <a:t> aktivitet(styrt aktivitet innen temaområdene våre)</a:t>
            </a:r>
          </a:p>
          <a:p>
            <a:r>
              <a:rPr lang="nb-NO" dirty="0" smtClean="0"/>
              <a:t>Starter opp med valgfagsdag i oktober.</a:t>
            </a:r>
          </a:p>
          <a:p>
            <a:r>
              <a:rPr lang="nb-NO" dirty="0" smtClean="0"/>
              <a:t>Alle basene har en utedag hver i uken, hvor man har ulike aktiviteter/tur i nærmiljø.</a:t>
            </a:r>
          </a:p>
          <a:p>
            <a:r>
              <a:rPr lang="nb-NO" dirty="0" smtClean="0"/>
              <a:t>Leksetid( Barna får tilbud om å sitte med lekser en halvtime to ganger i uken)</a:t>
            </a:r>
          </a:p>
          <a:p>
            <a:r>
              <a:rPr lang="nb-NO" dirty="0" err="1" smtClean="0"/>
              <a:t>Basetid</a:t>
            </a:r>
            <a:endParaRPr lang="nb-NO" dirty="0" smtClean="0"/>
          </a:p>
          <a:p>
            <a:r>
              <a:rPr lang="nb-NO" dirty="0" smtClean="0"/>
              <a:t>Husk ellers å lese månedsplanene</a:t>
            </a:r>
            <a:r>
              <a:rPr lang="nb-NO" dirty="0"/>
              <a:t> </a:t>
            </a:r>
            <a:r>
              <a:rPr lang="nb-NO" dirty="0" smtClean="0"/>
              <a:t>og informasjon som blir sendt ut.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1931E7B-50BA-9449-91F9-9A9201D90364}" type="datetime1">
              <a:rPr lang="nb-NO">
                <a:solidFill>
                  <a:srgbClr val="000000"/>
                </a:solidFill>
              </a:rPr>
              <a:pPr defTabSz="685800"/>
              <a:t>28.08.2020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ACEFDFC-287E-0A4D-81A7-6CC8C070690D}" type="slidenum">
              <a:rPr lang="nb-NO">
                <a:solidFill>
                  <a:srgbClr val="000000"/>
                </a:solidFill>
              </a:rPr>
              <a:pPr defTabSz="685800"/>
              <a:t>20</a:t>
            </a:fld>
            <a:endParaRPr lang="nb-NO">
              <a:solidFill>
                <a:srgbClr val="000000"/>
              </a:solidFill>
            </a:endParaRP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2"/>
          <a:srcRect b="8260"/>
          <a:stretch/>
        </p:blipFill>
        <p:spPr>
          <a:xfrm>
            <a:off x="6444207" y="229112"/>
            <a:ext cx="2343425" cy="1267282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291" y="3180826"/>
            <a:ext cx="539543" cy="356647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834" y="3651940"/>
            <a:ext cx="397799" cy="498392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7619" y="3953907"/>
            <a:ext cx="470957" cy="466385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6274" y="4523141"/>
            <a:ext cx="566978" cy="480101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9888" y="5397691"/>
            <a:ext cx="731584" cy="45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60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20DE0DF-BE6B-D248-92A9-54242D212695}" type="datetime1">
              <a:rPr lang="nb-NO">
                <a:solidFill>
                  <a:srgbClr val="000000"/>
                </a:solidFill>
              </a:rPr>
              <a:pPr defTabSz="685800"/>
              <a:t>28.08.2020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ACEFDFC-287E-0A4D-81A7-6CC8C070690D}" type="slidenum">
              <a:rPr lang="nb-NO">
                <a:solidFill>
                  <a:srgbClr val="000000"/>
                </a:solidFill>
              </a:rPr>
              <a:pPr defTabSz="685800"/>
              <a:t>21</a:t>
            </a:fld>
            <a:endParaRPr lang="nb-NO">
              <a:solidFill>
                <a:srgbClr val="000000"/>
              </a:solidFill>
            </a:endParaRPr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54352" y="4311650"/>
            <a:ext cx="1931422" cy="1435100"/>
          </a:xfrm>
          <a:prstGeom prst="rect">
            <a:avLst/>
          </a:prstGeom>
        </p:spPr>
      </p:pic>
      <p:sp>
        <p:nvSpPr>
          <p:cNvPr id="8" name="Rektangel 7" descr="Bilderesultat for song clipart"/>
          <p:cNvSpPr>
            <a:spLocks noChangeAspect="1" noChangeArrowheads="1"/>
          </p:cNvSpPr>
          <p:nvPr/>
        </p:nvSpPr>
        <p:spPr bwMode="auto">
          <a:xfrm>
            <a:off x="2301479" y="25336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 defTabSz="685800"/>
            <a:endParaRPr lang="nb-NO" sz="1350">
              <a:solidFill>
                <a:srgbClr val="000000"/>
              </a:solidFill>
              <a:latin typeface="Oslo Sans Office Normal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301479" y="256660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endParaRPr lang="nb-NO" sz="1350">
              <a:solidFill>
                <a:srgbClr val="000000"/>
              </a:solidFill>
              <a:latin typeface="Oslo Sans Office Normal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301479" y="290950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endParaRPr lang="nb-NO" sz="1350">
              <a:solidFill>
                <a:srgbClr val="000000"/>
              </a:solidFill>
              <a:latin typeface="Oslo Sans Office Normal"/>
            </a:endParaRPr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9" y="1191022"/>
            <a:ext cx="5040560" cy="4257675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3131840" y="33265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dirty="0" smtClean="0"/>
              <a:t>Valgfag</a:t>
            </a:r>
          </a:p>
        </p:txBody>
      </p:sp>
    </p:spTree>
    <p:extLst>
      <p:ext uri="{BB962C8B-B14F-4D97-AF65-F5344CB8AC3E}">
        <p14:creationId xmlns:p14="http://schemas.microsoft.com/office/powerpoint/2010/main" val="35695369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En typisk månedsplan: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1931E7B-50BA-9449-91F9-9A9201D90364}" type="datetime1">
              <a:rPr lang="nb-NO">
                <a:solidFill>
                  <a:srgbClr val="000000"/>
                </a:solidFill>
              </a:rPr>
              <a:pPr defTabSz="685800"/>
              <a:t>28.08.2020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ACEFDFC-287E-0A4D-81A7-6CC8C070690D}" type="slidenum">
              <a:rPr lang="nb-NO">
                <a:solidFill>
                  <a:srgbClr val="000000"/>
                </a:solidFill>
              </a:rPr>
              <a:pPr defTabSz="685800"/>
              <a:t>22</a:t>
            </a:fld>
            <a:endParaRPr lang="nb-NO">
              <a:solidFill>
                <a:srgbClr val="000000"/>
              </a:solidFill>
            </a:endParaRP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2"/>
          <a:srcRect b="8260"/>
          <a:stretch/>
        </p:blipFill>
        <p:spPr>
          <a:xfrm>
            <a:off x="7177772" y="887677"/>
            <a:ext cx="1884581" cy="1019147"/>
          </a:xfrm>
          <a:prstGeom prst="rect">
            <a:avLst/>
          </a:prstGeom>
        </p:spPr>
      </p:pic>
      <p:pic>
        <p:nvPicPr>
          <p:cNvPr id="4" name="Plassholder for innhold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88396" y="1556792"/>
            <a:ext cx="6380957" cy="459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331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21495" y="720003"/>
            <a:ext cx="1098178" cy="404742"/>
          </a:xfrm>
        </p:spPr>
        <p:txBody>
          <a:bodyPr/>
          <a:lstStyle/>
          <a:p>
            <a:r>
              <a:rPr lang="nb-NO" b="1" dirty="0" smtClean="0">
                <a:solidFill>
                  <a:srgbClr val="FF0000"/>
                </a:solidFill>
              </a:rPr>
              <a:t>Utstyr:</a:t>
            </a:r>
            <a:endParaRPr lang="nb-NO" b="1" dirty="0">
              <a:solidFill>
                <a:srgbClr val="FF0000"/>
              </a:solidFill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309F481C-A35F-4811-8FD1-1BB5011A5C1A}"/>
              </a:ext>
            </a:extLst>
          </p:cNvPr>
          <p:cNvSpPr/>
          <p:nvPr/>
        </p:nvSpPr>
        <p:spPr>
          <a:xfrm>
            <a:off x="2506756" y="3268757"/>
            <a:ext cx="471767" cy="466164"/>
          </a:xfrm>
          <a:prstGeom prst="flowChartConnector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nb-NO" sz="1350">
              <a:solidFill>
                <a:srgbClr val="FFFFFF"/>
              </a:solidFill>
              <a:latin typeface="Oslo Sans Office Normal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21494" y="1810720"/>
            <a:ext cx="4782670" cy="4066552"/>
          </a:xfrm>
        </p:spPr>
        <p:txBody>
          <a:bodyPr/>
          <a:lstStyle/>
          <a:p>
            <a:pPr marL="161925" indent="-161925"/>
            <a:r>
              <a:rPr lang="nb-NO" dirty="0" smtClean="0"/>
              <a:t>Viktig at barna har klær etter været. Vi er ute hver dag, uansett vær. Regntøy, skiftetøy og innesko må barna ha på basen. </a:t>
            </a:r>
          </a:p>
          <a:p>
            <a:pPr marL="161925" indent="-161925"/>
            <a:r>
              <a:rPr lang="nb-NO" dirty="0" smtClean="0"/>
              <a:t>Matpakke de dagene det ikke er matservering.</a:t>
            </a:r>
          </a:p>
          <a:p>
            <a:pPr marL="161925" indent="-161925"/>
            <a:r>
              <a:rPr lang="nb-NO" dirty="0" smtClean="0"/>
              <a:t>Drikkeflaske.</a:t>
            </a:r>
          </a:p>
          <a:p>
            <a:pPr marL="161925" indent="-161925"/>
            <a:r>
              <a:rPr lang="nb-NO" dirty="0" smtClean="0"/>
              <a:t>Mobil/klokke må ligge i sekken til barnet går hjem fra AKS.</a:t>
            </a:r>
          </a:p>
          <a:p>
            <a:pPr marL="0" indent="0">
              <a:buNone/>
            </a:pPr>
            <a:endParaRPr lang="nb-NO" dirty="0" smtClean="0"/>
          </a:p>
          <a:p>
            <a:pPr marL="161925" indent="-161925"/>
            <a:r>
              <a:rPr lang="nb-NO" b="1" dirty="0" err="1" smtClean="0">
                <a:solidFill>
                  <a:srgbClr val="FF0000"/>
                </a:solidFill>
              </a:rPr>
              <a:t>Tlf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 err="1" smtClean="0">
                <a:solidFill>
                  <a:srgbClr val="FF0000"/>
                </a:solidFill>
              </a:rPr>
              <a:t>nr</a:t>
            </a:r>
            <a:r>
              <a:rPr lang="nb-NO" b="1" dirty="0" smtClean="0">
                <a:solidFill>
                  <a:srgbClr val="FF0000"/>
                </a:solidFill>
              </a:rPr>
              <a:t> til basene:</a:t>
            </a:r>
          </a:p>
          <a:p>
            <a:pPr marL="0" indent="0">
              <a:buNone/>
            </a:pPr>
            <a:r>
              <a:rPr lang="nb-NO" dirty="0" smtClean="0"/>
              <a:t>Base Blå (1) :    941 59 728</a:t>
            </a:r>
          </a:p>
          <a:p>
            <a:pPr marL="0" indent="0">
              <a:buNone/>
            </a:pPr>
            <a:r>
              <a:rPr lang="nb-NO" dirty="0" smtClean="0"/>
              <a:t>Huset (2)     :     915 57 449</a:t>
            </a:r>
          </a:p>
          <a:p>
            <a:pPr marL="0" indent="0">
              <a:buNone/>
            </a:pPr>
            <a:r>
              <a:rPr lang="nb-NO" dirty="0" smtClean="0"/>
              <a:t>Base Grønn(3): 951 51 817</a:t>
            </a:r>
          </a:p>
          <a:p>
            <a:pPr marL="0" indent="0">
              <a:buNone/>
            </a:pPr>
            <a:r>
              <a:rPr lang="nb-NO" dirty="0" smtClean="0"/>
              <a:t>Base Gul(4)   :   947 92 293</a:t>
            </a:r>
          </a:p>
        </p:txBody>
      </p:sp>
      <p:pic>
        <p:nvPicPr>
          <p:cNvPr id="7" name="Picture 7" descr="Barn som leker på AKS ">
            <a:extLst>
              <a:ext uri="{FF2B5EF4-FFF2-40B4-BE49-F238E27FC236}">
                <a16:creationId xmlns:a16="http://schemas.microsoft.com/office/drawing/2014/main" id="{7BF5EC3B-3A5E-4E55-B418-4D98021775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21350" y="1810720"/>
            <a:ext cx="2609057" cy="1945975"/>
          </a:xfrm>
          <a:prstGeom prst="rect">
            <a:avLst/>
          </a:prstGeom>
        </p:spPr>
      </p:pic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1931E7B-50BA-9449-91F9-9A9201D90364}" type="datetime1">
              <a:rPr lang="nb-NO">
                <a:solidFill>
                  <a:srgbClr val="000000"/>
                </a:solidFill>
              </a:rPr>
              <a:pPr defTabSz="685800"/>
              <a:t>28.08.2020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ACEFDFC-287E-0A4D-81A7-6CC8C070690D}" type="slidenum">
              <a:rPr lang="nb-NO">
                <a:solidFill>
                  <a:srgbClr val="000000"/>
                </a:solidFill>
              </a:rPr>
              <a:pPr defTabSz="685800"/>
              <a:t>23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45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Et bilde som inneholder person, bygning, bakke, bilvei&#10;&#10;Beskrivelse som er generert med svært høy visshet">
            <a:extLst>
              <a:ext uri="{FF2B5EF4-FFF2-40B4-BE49-F238E27FC236}">
                <a16:creationId xmlns:a16="http://schemas.microsoft.com/office/drawing/2014/main" id="{39A822C3-BF47-4F38-82E7-A05F3FB6B1F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/>
          <a:srcRect t="12505" b="12505"/>
          <a:stretch/>
        </p:blipFill>
        <p:spPr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C27AD0-EA63-4B58-9327-6BEB35B70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0D617A1-83E2-5344-8976-17361E42FD8B}" type="datetime1">
              <a:rPr lang="nb-NO">
                <a:solidFill>
                  <a:srgbClr val="000000"/>
                </a:solidFill>
              </a:rPr>
              <a:pPr defTabSz="685800"/>
              <a:t>28.08.2020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1823AF-0F36-4899-9591-EE822C254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ACEFDFC-287E-0A4D-81A7-6CC8C070690D}" type="slidenum">
              <a:rPr lang="nb-NO">
                <a:solidFill>
                  <a:srgbClr val="000000"/>
                </a:solidFill>
              </a:rPr>
              <a:pPr defTabSz="685800"/>
              <a:t>24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B31210-6C00-4ADF-B140-496038B201F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93BF7E-24B6-478D-A483-AD07A63AB159}"/>
              </a:ext>
            </a:extLst>
          </p:cNvPr>
          <p:cNvSpPr txBox="1"/>
          <p:nvPr/>
        </p:nvSpPr>
        <p:spPr>
          <a:xfrm>
            <a:off x="2891118" y="3429000"/>
            <a:ext cx="5492002" cy="5770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85800"/>
            <a:r>
              <a:rPr lang="nb-NO" sz="3300" dirty="0">
                <a:solidFill>
                  <a:srgbClr val="FFFFFF"/>
                </a:solidFill>
                <a:latin typeface="Oslo Sans Office Normal"/>
              </a:rPr>
              <a:t>Sammen for barna! </a:t>
            </a:r>
          </a:p>
        </p:txBody>
      </p:sp>
    </p:spTree>
    <p:extLst>
      <p:ext uri="{BB962C8B-B14F-4D97-AF65-F5344CB8AC3E}">
        <p14:creationId xmlns:p14="http://schemas.microsoft.com/office/powerpoint/2010/main" val="1262512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000" dirty="0" smtClean="0"/>
              <a:t>Cecilie Raddum, </a:t>
            </a:r>
            <a:r>
              <a:rPr lang="nb-NO" sz="2000" dirty="0"/>
              <a:t>rektor.</a:t>
            </a:r>
          </a:p>
          <a:p>
            <a:r>
              <a:rPr lang="nb-NO" sz="2000" dirty="0" smtClean="0"/>
              <a:t>Eva Eek Olsen, assisterende rektor, 5-7 trinn. </a:t>
            </a:r>
          </a:p>
          <a:p>
            <a:r>
              <a:rPr lang="nb-NO" sz="2000" dirty="0" smtClean="0"/>
              <a:t>Janne Aas, </a:t>
            </a:r>
            <a:r>
              <a:rPr lang="nb-NO" sz="2000" dirty="0"/>
              <a:t>AKS-leder.</a:t>
            </a:r>
          </a:p>
          <a:p>
            <a:r>
              <a:rPr lang="nb-NO" sz="2000" dirty="0" smtClean="0"/>
              <a:t>Kari Rasmussen, inspektør, 1-4 trinn.</a:t>
            </a:r>
          </a:p>
          <a:p>
            <a:r>
              <a:rPr lang="nb-NO" sz="2000" dirty="0" smtClean="0"/>
              <a:t>Are Sandsdalen, inspektør, spesialgruppene.</a:t>
            </a:r>
            <a:endParaRPr lang="nb-NO" sz="2000" dirty="0"/>
          </a:p>
          <a:p>
            <a:r>
              <a:rPr lang="nb-NO" sz="2000" dirty="0" smtClean="0"/>
              <a:t>Christin Sagvolden, sosiallærer.</a:t>
            </a:r>
            <a:endParaRPr lang="nb-NO" sz="2000" dirty="0"/>
          </a:p>
          <a:p>
            <a:r>
              <a:rPr lang="nb-NO" sz="2000" dirty="0" smtClean="0"/>
              <a:t>Kontaktlærere og faglærere</a:t>
            </a:r>
          </a:p>
          <a:p>
            <a:r>
              <a:rPr lang="nb-NO" sz="2000" dirty="0" smtClean="0"/>
              <a:t>Synnøve </a:t>
            </a:r>
            <a:r>
              <a:rPr lang="nb-NO" sz="2000" dirty="0" err="1" smtClean="0"/>
              <a:t>Rogndahl</a:t>
            </a:r>
            <a:r>
              <a:rPr lang="nb-NO" sz="2000" dirty="0" smtClean="0"/>
              <a:t>, helsesykepleier.</a:t>
            </a:r>
          </a:p>
          <a:p>
            <a:r>
              <a:rPr lang="nb-NO" sz="2000" dirty="0" smtClean="0"/>
              <a:t>Iselin Lutro, Miljøterapeut.</a:t>
            </a:r>
            <a:endParaRPr lang="nb-NO" sz="2000" dirty="0"/>
          </a:p>
        </p:txBody>
      </p:sp>
      <p:sp>
        <p:nvSpPr>
          <p:cNvPr id="4" name="Rektangel 3"/>
          <p:cNvSpPr/>
          <p:nvPr/>
        </p:nvSpPr>
        <p:spPr>
          <a:xfrm>
            <a:off x="2339752" y="692696"/>
            <a:ext cx="26913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4400" b="1" dirty="0">
                <a:solidFill>
                  <a:srgbClr val="EC148E"/>
                </a:solidFill>
                <a:latin typeface="+mj-lt"/>
                <a:ea typeface="+mj-ea"/>
                <a:cs typeface="+mj-cs"/>
              </a:rPr>
              <a:t>Hvem er vi</a:t>
            </a:r>
          </a:p>
        </p:txBody>
      </p:sp>
    </p:spTree>
    <p:extLst>
      <p:ext uri="{BB962C8B-B14F-4D97-AF65-F5344CB8AC3E}">
        <p14:creationId xmlns:p14="http://schemas.microsoft.com/office/powerpoint/2010/main" val="2435414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>
                <a:solidFill>
                  <a:srgbClr val="EC148E"/>
                </a:solidFill>
              </a:rPr>
              <a:t>Coronatiltak</a:t>
            </a:r>
            <a:endParaRPr lang="nb-NO" dirty="0">
              <a:solidFill>
                <a:srgbClr val="EC148E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000" dirty="0" smtClean="0">
                <a:solidFill>
                  <a:srgbClr val="000000"/>
                </a:solidFill>
              </a:rPr>
              <a:t>Alle må møte presis til skolestart slik at ikke gruppene blandes unødvendig.</a:t>
            </a:r>
          </a:p>
          <a:p>
            <a:r>
              <a:rPr lang="nb-NO" sz="2000" dirty="0" smtClean="0">
                <a:solidFill>
                  <a:srgbClr val="000000"/>
                </a:solidFill>
              </a:rPr>
              <a:t>Ingen skal møte på skolen/AKS hvis de er syke.</a:t>
            </a:r>
          </a:p>
          <a:p>
            <a:r>
              <a:rPr lang="nb-NO" sz="2000" dirty="0" smtClean="0">
                <a:solidFill>
                  <a:srgbClr val="000000"/>
                </a:solidFill>
              </a:rPr>
              <a:t>Vask hender før dere kommer på skolen.</a:t>
            </a:r>
          </a:p>
          <a:p>
            <a:r>
              <a:rPr lang="nb-NO" sz="2000" dirty="0" smtClean="0">
                <a:solidFill>
                  <a:srgbClr val="000000"/>
                </a:solidFill>
              </a:rPr>
              <a:t>Foresatte kan ikke gå inn i skolegård/skolebygg uten at det er etter avtale.</a:t>
            </a:r>
          </a:p>
          <a:p>
            <a:endParaRPr lang="nb-NO" sz="2000" dirty="0">
              <a:solidFill>
                <a:srgbClr val="000000"/>
              </a:solidFill>
            </a:endParaRPr>
          </a:p>
          <a:p>
            <a:endParaRPr lang="nb-NO" sz="2000" dirty="0" smtClean="0">
              <a:solidFill>
                <a:srgbClr val="000000"/>
              </a:solidFill>
            </a:endParaRPr>
          </a:p>
          <a:p>
            <a:r>
              <a:rPr lang="nb-NO" sz="2000" dirty="0" smtClean="0">
                <a:solidFill>
                  <a:srgbClr val="000000"/>
                </a:solidFill>
              </a:rPr>
              <a:t>Disse tiltakene gjør vi for at det skal være trygt for deres barn å komme på skolen, og at vi skal holde oss friske!</a:t>
            </a:r>
            <a:endParaRPr lang="nb-NO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345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906" y="2060848"/>
            <a:ext cx="4232094" cy="3144564"/>
          </a:xfrm>
          <a:prstGeom prst="rect">
            <a:avLst/>
          </a:prstGeom>
        </p:spPr>
      </p:pic>
      <p:sp>
        <p:nvSpPr>
          <p:cNvPr id="5" name="Tit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b="1" dirty="0" smtClean="0">
                <a:solidFill>
                  <a:srgbClr val="EC148E"/>
                </a:solidFill>
              </a:rPr>
              <a:t>Trafikk</a:t>
            </a:r>
            <a:endParaRPr lang="nb-NO" dirty="0">
              <a:solidFill>
                <a:srgbClr val="EC148E"/>
              </a:solidFill>
            </a:endParaRPr>
          </a:p>
        </p:txBody>
      </p:sp>
      <p:sp>
        <p:nvSpPr>
          <p:cNvPr id="6" name="Plassholder for innhold 5"/>
          <p:cNvSpPr>
            <a:spLocks noGrp="1"/>
          </p:cNvSpPr>
          <p:nvPr>
            <p:ph idx="1"/>
          </p:nvPr>
        </p:nvSpPr>
        <p:spPr>
          <a:xfrm>
            <a:off x="467544" y="1700808"/>
            <a:ext cx="5040560" cy="3960440"/>
          </a:xfrm>
        </p:spPr>
        <p:txBody>
          <a:bodyPr>
            <a:normAutofit/>
          </a:bodyPr>
          <a:lstStyle/>
          <a:p>
            <a:r>
              <a:rPr lang="nb-NO" sz="1600" b="1" dirty="0" smtClean="0"/>
              <a:t>Bryn skole ligger i et område med mye trafikk. Ved å la barna gå til skolen vil det lette trafikkbildet og gjøre det tryggere for alle elevene på skolen. Lag gjerne følgegrupper.</a:t>
            </a:r>
          </a:p>
          <a:p>
            <a:r>
              <a:rPr lang="nb-NO" sz="1600" b="1" dirty="0" smtClean="0"/>
              <a:t>Hvis du må kjøre til skolen må eleven ikke slippes av i veien, men parkeringsplassen ved gymsalen kan brukes til å sette av barnet.</a:t>
            </a:r>
          </a:p>
          <a:p>
            <a:r>
              <a:rPr lang="nb-NO" sz="1600" b="1" dirty="0" smtClean="0"/>
              <a:t>Dersom du må parkere bilen for å levere barn, må du gjøre det ved gymsalen, men slik at drosjene som kommer med elever har mulighet til å komme fram og snu.</a:t>
            </a:r>
          </a:p>
          <a:p>
            <a:r>
              <a:rPr lang="nb-NO" sz="1600" b="1" dirty="0" smtClean="0"/>
              <a:t>Parkeringsplassen foran kontoret er forbeholdt lærerne. Siden vi er frarådet å bruke kollektivtrafikk, må vi prioritere at de ansatte får parkert. </a:t>
            </a:r>
          </a:p>
          <a:p>
            <a:pPr marL="0" indent="0">
              <a:buNone/>
            </a:pPr>
            <a:endParaRPr lang="nb-NO" sz="160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5380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sz="3600" b="1" dirty="0" smtClean="0">
                <a:solidFill>
                  <a:srgbClr val="CC0099"/>
                </a:solidFill>
              </a:rPr>
              <a:t>Å være forelder på Bryn skole</a:t>
            </a:r>
            <a:endParaRPr lang="nb-NO" dirty="0">
              <a:solidFill>
                <a:srgbClr val="CC0099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67544" y="1700808"/>
            <a:ext cx="8280920" cy="4608512"/>
          </a:xfrm>
          <a:noFill/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nb-NO" sz="2800" dirty="0"/>
              <a:t>Sørge for at barnet møter presis (før </a:t>
            </a:r>
            <a:r>
              <a:rPr lang="nb-NO" sz="2800" dirty="0" smtClean="0"/>
              <a:t>kl. </a:t>
            </a:r>
            <a:r>
              <a:rPr lang="nb-NO" sz="2800" dirty="0"/>
              <a:t>8.30)</a:t>
            </a:r>
          </a:p>
          <a:p>
            <a:pPr>
              <a:lnSpc>
                <a:spcPct val="90000"/>
              </a:lnSpc>
            </a:pPr>
            <a:r>
              <a:rPr lang="nb-NO" sz="2800" dirty="0" smtClean="0"/>
              <a:t>Møte </a:t>
            </a:r>
            <a:r>
              <a:rPr lang="nb-NO" sz="2800" dirty="0"/>
              <a:t>på utviklingssamtaler og foreldremøter</a:t>
            </a:r>
          </a:p>
          <a:p>
            <a:pPr>
              <a:lnSpc>
                <a:spcPct val="90000"/>
              </a:lnSpc>
            </a:pPr>
            <a:r>
              <a:rPr lang="nb-NO" sz="2800" dirty="0"/>
              <a:t>Holde deg oppdatert på det som skjer på skolen</a:t>
            </a:r>
          </a:p>
          <a:p>
            <a:pPr>
              <a:lnSpc>
                <a:spcPct val="90000"/>
              </a:lnSpc>
            </a:pPr>
            <a:r>
              <a:rPr lang="nb-NO" sz="2800" dirty="0" smtClean="0"/>
              <a:t>Hjelpe </a:t>
            </a:r>
            <a:r>
              <a:rPr lang="nb-NO" sz="2800" dirty="0"/>
              <a:t>til med å sikre en trygg skolevei for </a:t>
            </a:r>
            <a:r>
              <a:rPr lang="nb-NO" sz="2800" dirty="0" smtClean="0"/>
              <a:t>alle</a:t>
            </a:r>
          </a:p>
          <a:p>
            <a:pPr>
              <a:lnSpc>
                <a:spcPct val="90000"/>
              </a:lnSpc>
            </a:pPr>
            <a:r>
              <a:rPr lang="nb-NO" sz="2800" dirty="0" smtClean="0"/>
              <a:t>Snakk med oss, vi er her for ditt barn</a:t>
            </a:r>
          </a:p>
          <a:p>
            <a:pPr>
              <a:lnSpc>
                <a:spcPct val="90000"/>
              </a:lnSpc>
            </a:pPr>
            <a:r>
              <a:rPr lang="nb-NO" sz="2800" b="1" dirty="0">
                <a:latin typeface="Calibri Light" panose="020F0302020204030204" pitchFamily="34" charset="0"/>
              </a:rPr>
              <a:t>Skoleåret</a:t>
            </a:r>
            <a:br>
              <a:rPr lang="nb-NO" sz="2800" b="1" dirty="0">
                <a:latin typeface="Calibri Light" panose="020F0302020204030204" pitchFamily="34" charset="0"/>
              </a:rPr>
            </a:br>
            <a:r>
              <a:rPr lang="nb-NO" sz="2800" dirty="0">
                <a:latin typeface="Calibri Light" panose="020F0302020204030204" pitchFamily="34" charset="0"/>
              </a:rPr>
              <a:t>Skoledager og ferier er felles for alle skoler i Oslo. Elevene har </a:t>
            </a:r>
            <a:r>
              <a:rPr lang="nb-NO" sz="2800" b="1" dirty="0">
                <a:latin typeface="Calibri Light" panose="020F0302020204030204" pitchFamily="34" charset="0"/>
              </a:rPr>
              <a:t>190</a:t>
            </a:r>
            <a:r>
              <a:rPr lang="nb-NO" sz="2800" dirty="0">
                <a:latin typeface="Calibri Light" panose="020F0302020204030204" pitchFamily="34" charset="0"/>
              </a:rPr>
              <a:t> skoledager per skoleår. Dette betyr at elevene har </a:t>
            </a:r>
            <a:r>
              <a:rPr lang="nb-NO" sz="2800" b="1" dirty="0">
                <a:latin typeface="Calibri Light" panose="020F0302020204030204" pitchFamily="34" charset="0"/>
              </a:rPr>
              <a:t>175</a:t>
            </a:r>
            <a:r>
              <a:rPr lang="nb-NO" sz="2800" dirty="0">
                <a:latin typeface="Calibri Light" panose="020F0302020204030204" pitchFamily="34" charset="0"/>
              </a:rPr>
              <a:t> dager som ikke er skoledager. Dere forstår da sikkert at vi anbefaler </a:t>
            </a:r>
            <a:r>
              <a:rPr lang="nb-NO" sz="2800" b="1" u="sng" dirty="0">
                <a:latin typeface="Calibri Light" panose="020F0302020204030204" pitchFamily="34" charset="0"/>
              </a:rPr>
              <a:t>NULL </a:t>
            </a:r>
            <a:r>
              <a:rPr lang="nb-NO" sz="2800" dirty="0">
                <a:latin typeface="Calibri Light" panose="020F0302020204030204" pitchFamily="34" charset="0"/>
              </a:rPr>
              <a:t>permisjonsdager </a:t>
            </a:r>
            <a:r>
              <a:rPr lang="nb-NO" sz="2800" dirty="0">
                <a:latin typeface="Calibri Light" panose="020F0302020204030204" pitchFamily="34" charset="0"/>
                <a:sym typeface="Wingdings" panose="05000000000000000000" pitchFamily="2" charset="2"/>
              </a:rPr>
              <a:t> </a:t>
            </a:r>
            <a:endParaRPr lang="nb-NO" sz="2800" dirty="0" smtClean="0"/>
          </a:p>
        </p:txBody>
      </p:sp>
    </p:spTree>
    <p:extLst>
      <p:ext uri="{BB962C8B-B14F-4D97-AF65-F5344CB8AC3E}">
        <p14:creationId xmlns:p14="http://schemas.microsoft.com/office/powerpoint/2010/main" val="383672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b="1" dirty="0">
                <a:solidFill>
                  <a:srgbClr val="F15168"/>
                </a:solidFill>
              </a:rPr>
              <a:t>Samarbeid hjem–skole</a:t>
            </a:r>
            <a:endParaRPr lang="en-GB" b="1" dirty="0">
              <a:solidFill>
                <a:srgbClr val="F15168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04220" y="2028219"/>
            <a:ext cx="3852428" cy="4312849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nb-NO" sz="2000" dirty="0"/>
              <a:t>Et godt samarbeid mellom skolen og hjemmet er viktig for elevens læring og trivsel.</a:t>
            </a:r>
          </a:p>
          <a:p>
            <a:pPr>
              <a:lnSpc>
                <a:spcPct val="80000"/>
              </a:lnSpc>
            </a:pPr>
            <a:endParaRPr lang="nb-NO" sz="2000" dirty="0"/>
          </a:p>
          <a:p>
            <a:pPr marL="0" indent="0">
              <a:lnSpc>
                <a:spcPct val="80000"/>
              </a:lnSpc>
              <a:buNone/>
            </a:pPr>
            <a:r>
              <a:rPr lang="nb-NO" sz="2000" dirty="0"/>
              <a:t>Skolen skal tilrettelegge for samarbeid </a:t>
            </a:r>
            <a:r>
              <a:rPr lang="nb-NO" sz="2000" dirty="0" smtClean="0"/>
              <a:t>og </a:t>
            </a:r>
            <a:r>
              <a:rPr lang="nb-NO" sz="2000" dirty="0"/>
              <a:t>sikre foresattes </a:t>
            </a:r>
            <a:r>
              <a:rPr lang="nb-NO" sz="2000" dirty="0" smtClean="0"/>
              <a:t>medvirkning.</a:t>
            </a:r>
            <a:endParaRPr lang="nb-NO" sz="2000" dirty="0"/>
          </a:p>
          <a:p>
            <a:pPr marL="0" indent="0">
              <a:lnSpc>
                <a:spcPct val="80000"/>
              </a:lnSpc>
              <a:buNone/>
            </a:pPr>
            <a:endParaRPr lang="nb-NO" sz="2000" dirty="0"/>
          </a:p>
          <a:p>
            <a:pPr marL="0" indent="0">
              <a:lnSpc>
                <a:spcPct val="80000"/>
              </a:lnSpc>
              <a:buNone/>
            </a:pPr>
            <a:r>
              <a:rPr lang="nb-NO" sz="2000" dirty="0"/>
              <a:t>Dialog på mange arenaer:</a:t>
            </a:r>
          </a:p>
          <a:p>
            <a:pPr lvl="1">
              <a:lnSpc>
                <a:spcPct val="80000"/>
              </a:lnSpc>
            </a:pPr>
            <a:r>
              <a:rPr lang="nb-NO" sz="1800" dirty="0"/>
              <a:t>Foreldremøter</a:t>
            </a:r>
          </a:p>
          <a:p>
            <a:pPr lvl="1">
              <a:lnSpc>
                <a:spcPct val="80000"/>
              </a:lnSpc>
            </a:pPr>
            <a:r>
              <a:rPr lang="nb-NO" sz="1800" dirty="0"/>
              <a:t>Utviklingssamtaler</a:t>
            </a:r>
          </a:p>
          <a:p>
            <a:pPr lvl="1">
              <a:lnSpc>
                <a:spcPct val="80000"/>
              </a:lnSpc>
            </a:pPr>
            <a:r>
              <a:rPr lang="nb-NO" sz="1800" dirty="0"/>
              <a:t>Skoleplattform Oslo</a:t>
            </a:r>
          </a:p>
          <a:p>
            <a:pPr lvl="1">
              <a:lnSpc>
                <a:spcPct val="80000"/>
              </a:lnSpc>
            </a:pPr>
            <a:r>
              <a:rPr lang="nb-NO" sz="1800" dirty="0" smtClean="0"/>
              <a:t>Skolemelding</a:t>
            </a:r>
            <a:endParaRPr lang="nb-NO" sz="1800" dirty="0"/>
          </a:p>
          <a:p>
            <a:pPr lvl="1">
              <a:lnSpc>
                <a:spcPct val="80000"/>
              </a:lnSpc>
            </a:pPr>
            <a:r>
              <a:rPr lang="nb-NO" sz="1800" dirty="0"/>
              <a:t>Skolens nettside </a:t>
            </a:r>
          </a:p>
          <a:p>
            <a:pPr lvl="1">
              <a:lnSpc>
                <a:spcPct val="80000"/>
              </a:lnSpc>
            </a:pPr>
            <a:r>
              <a:rPr lang="nb-NO" sz="1800" dirty="0" smtClean="0"/>
              <a:t>Skolens </a:t>
            </a:r>
            <a:r>
              <a:rPr lang="nb-NO" sz="1800" dirty="0"/>
              <a:t>formelle rådsorganer </a:t>
            </a:r>
          </a:p>
        </p:txBody>
      </p:sp>
      <p:sp>
        <p:nvSpPr>
          <p:cNvPr id="7" name="Plassholder for innhold 2"/>
          <p:cNvSpPr txBox="1">
            <a:spLocks/>
          </p:cNvSpPr>
          <p:nvPr/>
        </p:nvSpPr>
        <p:spPr>
          <a:xfrm>
            <a:off x="447424" y="1340768"/>
            <a:ext cx="828092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nb-NO" sz="1800" b="1" dirty="0"/>
              <a:t>Du er </a:t>
            </a:r>
            <a:r>
              <a:rPr lang="nb-NO" sz="1800" b="1" dirty="0" smtClean="0"/>
              <a:t>skolens </a:t>
            </a:r>
            <a:r>
              <a:rPr lang="nb-NO" sz="1800" b="1" dirty="0"/>
              <a:t>viktigste partner! 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5512" y="5085184"/>
            <a:ext cx="1207113" cy="1255885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1935551"/>
            <a:ext cx="3096344" cy="314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2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skilt&#10;&#10;Beskrivelse som er generert med høy visshet">
            <a:extLst>
              <a:ext uri="{FF2B5EF4-FFF2-40B4-BE49-F238E27FC236}">
                <a16:creationId xmlns:a16="http://schemas.microsoft.com/office/drawing/2014/main" id="{17F9C1AB-ED3A-4906-8B50-5332197EC7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187" y="41861"/>
            <a:ext cx="6735629" cy="6845999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3211" y="5301208"/>
            <a:ext cx="1213209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64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E193D-84B6-4C47-B443-AF2429D31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Informasjon fra skolen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7421C-6F4D-4FFE-9393-C1A5F04306E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161925" indent="-161925"/>
            <a:r>
              <a:rPr lang="nb-NO" b="1" dirty="0"/>
              <a:t>"Skolemelding": </a:t>
            </a:r>
            <a:r>
              <a:rPr lang="nb-NO" dirty="0"/>
              <a:t>Osloskolen har en egen app der du kan sende og få meldinger fra barnets lærer, og du kan melde fravær for barnet. </a:t>
            </a:r>
            <a:r>
              <a:rPr lang="nb-NO" dirty="0" smtClean="0"/>
              <a:t>Logg inn med bank-ID første gang. </a:t>
            </a:r>
            <a:endParaRPr lang="nb-NO" dirty="0"/>
          </a:p>
          <a:p>
            <a:pPr marL="161925" indent="-161925"/>
            <a:r>
              <a:rPr lang="nb-NO" b="1" dirty="0"/>
              <a:t>Nettsider: </a:t>
            </a:r>
            <a:r>
              <a:rPr lang="nb-NO" dirty="0"/>
              <a:t>Nyheter og informasjon fra skolen. </a:t>
            </a:r>
          </a:p>
          <a:p>
            <a:pPr marL="161925" indent="-161925"/>
            <a:r>
              <a:rPr lang="nb-NO" b="1" dirty="0"/>
              <a:t>Skoleplattform </a:t>
            </a:r>
            <a:r>
              <a:rPr lang="nb-NO" b="1" dirty="0" smtClean="0"/>
              <a:t>Oslo - Portalen: </a:t>
            </a:r>
            <a:r>
              <a:rPr lang="nb-NO" dirty="0"/>
              <a:t>Logg inn fra nettsidene til fraværsoversikt, oversikt over fag og vurderinger, lese skolens beskjeder på PC. </a:t>
            </a:r>
          </a:p>
        </p:txBody>
      </p:sp>
      <p:pic>
        <p:nvPicPr>
          <p:cNvPr id="7" name="Picture 7" descr="Et bilde som inneholder skjermbilde&#10;&#10;Beskrivelse som er generert med høy visshet">
            <a:extLst>
              <a:ext uri="{FF2B5EF4-FFF2-40B4-BE49-F238E27FC236}">
                <a16:creationId xmlns:a16="http://schemas.microsoft.com/office/drawing/2014/main" id="{53E0AD4B-FBFF-4D71-B112-B230875C85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23253" y="2381250"/>
            <a:ext cx="1712305" cy="304562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B36FEC-1E64-46BA-A896-152CBE2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1E7B-50BA-9449-91F9-9A9201D90364}" type="datetime1">
              <a:rPr lang="nb-NO" smtClean="0"/>
              <a:t>28.08.2020</a:t>
            </a:fld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7CE91-4D0A-4B60-8706-4B44BB705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9</a:t>
            </a:fld>
            <a:endParaRPr lang="nb-NO"/>
          </a:p>
        </p:txBody>
      </p:sp>
      <p:sp>
        <p:nvSpPr>
          <p:cNvPr id="4" name="AutoShape 2" descr="Skolemelding foresatte on the App Sto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8" name="AutoShape 4" descr="Skolemelding foresatte on the App Stor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4201" y="1376963"/>
            <a:ext cx="1287586" cy="128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650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slo 2019 / positiv">
  <a:themeElements>
    <a:clrScheme name="Oslo">
      <a:dk1>
        <a:srgbClr val="000000"/>
      </a:dk1>
      <a:lt1>
        <a:srgbClr val="FFFFFF"/>
      </a:lt1>
      <a:dk2>
        <a:srgbClr val="2A2859"/>
      </a:dk2>
      <a:lt2>
        <a:srgbClr val="F8F0DD"/>
      </a:lt2>
      <a:accent1>
        <a:srgbClr val="034B45"/>
      </a:accent1>
      <a:accent2>
        <a:srgbClr val="4EF8B6"/>
      </a:accent2>
      <a:accent3>
        <a:srgbClr val="C7F6C9"/>
      </a:accent3>
      <a:accent4>
        <a:srgbClr val="6FE9FF"/>
      </a:accent4>
      <a:accent5>
        <a:srgbClr val="FF8274"/>
      </a:accent5>
      <a:accent6>
        <a:srgbClr val="F9C66B"/>
      </a:accent6>
      <a:hlink>
        <a:srgbClr val="000000"/>
      </a:hlink>
      <a:folHlink>
        <a:srgbClr val="000000"/>
      </a:folHlink>
    </a:clrScheme>
    <a:fontScheme name="Test">
      <a:majorFont>
        <a:latin typeface="Oslo Sans Office Normal"/>
        <a:ea typeface=""/>
        <a:cs typeface=""/>
      </a:majorFont>
      <a:minorFont>
        <a:latin typeface="Oslo Sans Office Norm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slo_2019_basic-old" id="{099F1CB8-ECC5-46E0-AF6F-C27621DD0DCA}" vid="{1279495A-A99A-49A8-84A6-74DF8FBDACBE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Presentasjonsmal_utdanningsetaten</Template>
  <TotalTime>1654</TotalTime>
  <Words>1569</Words>
  <Application>Microsoft Office PowerPoint</Application>
  <PresentationFormat>Skjermfremvisning (4:3)</PresentationFormat>
  <Paragraphs>184</Paragraphs>
  <Slides>24</Slides>
  <Notes>7</Notes>
  <HiddenSlides>0</HiddenSlides>
  <MMClips>0</MMClips>
  <ScaleCrop>false</ScaleCrop>
  <HeadingPairs>
    <vt:vector size="6" baseType="variant">
      <vt:variant>
        <vt:lpstr>Brukte skrifter</vt:lpstr>
      </vt:variant>
      <vt:variant>
        <vt:i4>9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24</vt:i4>
      </vt:variant>
    </vt:vector>
  </HeadingPairs>
  <TitlesOfParts>
    <vt:vector size="35" baseType="lpstr">
      <vt:lpstr>Arial</vt:lpstr>
      <vt:lpstr>Calibri</vt:lpstr>
      <vt:lpstr>Calibri Light</vt:lpstr>
      <vt:lpstr>Oslo Sans</vt:lpstr>
      <vt:lpstr>Oslo Sans Light</vt:lpstr>
      <vt:lpstr>Oslo Sans Office Normal</vt:lpstr>
      <vt:lpstr>Times</vt:lpstr>
      <vt:lpstr>Times New Roman</vt:lpstr>
      <vt:lpstr>Wingdings</vt:lpstr>
      <vt:lpstr>Office-tema</vt:lpstr>
      <vt:lpstr>Oslo 2019 / positiv</vt:lpstr>
      <vt:lpstr>Foreldremøte på Bryn skole</vt:lpstr>
      <vt:lpstr>Bryn skole 2020-21</vt:lpstr>
      <vt:lpstr>PowerPoint-presentasjon</vt:lpstr>
      <vt:lpstr>Coronatiltak</vt:lpstr>
      <vt:lpstr>Trafikk</vt:lpstr>
      <vt:lpstr>Å være forelder på Bryn skole</vt:lpstr>
      <vt:lpstr>Samarbeid hjem–skole</vt:lpstr>
      <vt:lpstr>PowerPoint-presentasjon</vt:lpstr>
      <vt:lpstr>Informasjon fra skolen </vt:lpstr>
      <vt:lpstr>Klasselister  i Skolemelding og Portalen</vt:lpstr>
      <vt:lpstr>Hvem ser informasjonen? </vt:lpstr>
      <vt:lpstr>Sende e-post eller ringe andre foresatte  </vt:lpstr>
      <vt:lpstr>Skru på visning av kontaktinformasjon</vt:lpstr>
      <vt:lpstr>Slik gjør du: </vt:lpstr>
      <vt:lpstr>Velkommen til Bryn AKS 2020/2021</vt:lpstr>
      <vt:lpstr>Aktivitetsskolen – AKS </vt:lpstr>
      <vt:lpstr>Heltid eller deltid:</vt:lpstr>
      <vt:lpstr>Kommunikasjon:</vt:lpstr>
      <vt:lpstr>Hva og hvordan jobber vi på AKS:</vt:lpstr>
      <vt:lpstr>En dag på AKS:</vt:lpstr>
      <vt:lpstr>PowerPoint-presentasjon</vt:lpstr>
      <vt:lpstr>En typisk månedsplan:</vt:lpstr>
      <vt:lpstr>Utstyr: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Brita Bergsnov Hansen</dc:creator>
  <cp:lastModifiedBy>Cecilie Raddum</cp:lastModifiedBy>
  <cp:revision>158</cp:revision>
  <cp:lastPrinted>2020-08-16T20:07:15Z</cp:lastPrinted>
  <dcterms:created xsi:type="dcterms:W3CDTF">2016-05-11T07:48:40Z</dcterms:created>
  <dcterms:modified xsi:type="dcterms:W3CDTF">2020-08-28T07:52:28Z</dcterms:modified>
</cp:coreProperties>
</file>