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23"/>
  </p:notesMasterIdLst>
  <p:sldIdLst>
    <p:sldId id="386" r:id="rId5"/>
    <p:sldId id="421" r:id="rId6"/>
    <p:sldId id="398" r:id="rId7"/>
    <p:sldId id="411" r:id="rId8"/>
    <p:sldId id="388" r:id="rId9"/>
    <p:sldId id="392" r:id="rId10"/>
    <p:sldId id="391" r:id="rId11"/>
    <p:sldId id="420" r:id="rId12"/>
    <p:sldId id="401" r:id="rId13"/>
    <p:sldId id="413" r:id="rId14"/>
    <p:sldId id="418" r:id="rId15"/>
    <p:sldId id="433" r:id="rId16"/>
    <p:sldId id="432" r:id="rId17"/>
    <p:sldId id="422" r:id="rId18"/>
    <p:sldId id="423" r:id="rId19"/>
    <p:sldId id="424" r:id="rId20"/>
    <p:sldId id="431" r:id="rId21"/>
    <p:sldId id="400"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Oslo Sans" panose="020B0604020202020204" charset="0"/>
      <p:regular r:id="rId32"/>
      <p:bold r:id="rId33"/>
      <p:italic r:id="rId34"/>
      <p:boldItalic r:id="rId35"/>
    </p:embeddedFont>
    <p:embeddedFont>
      <p:font typeface="Oslo Sans Light" panose="020B0604020202020204" charset="0"/>
      <p:regular r:id="rId36"/>
      <p:italic r:id="rId37"/>
    </p:embeddedFont>
    <p:embeddedFont>
      <p:font typeface="Oslo Sans Office Normal" panose="020B0604020202020204" charset="0"/>
      <p:regular r:id="rId38"/>
      <p:bold r:id="rId39"/>
      <p:italic r:id="rId40"/>
      <p:boldItalic r:id="rId41"/>
    </p:embeddedFont>
    <p:embeddedFont>
      <p:font typeface="Wingdings 3" panose="05040102010807070707" pitchFamily="18" charset="2"/>
      <p:regular r:id="rId4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6"/>
            <p14:sldId id="421"/>
            <p14:sldId id="398"/>
            <p14:sldId id="411"/>
            <p14:sldId id="388"/>
            <p14:sldId id="392"/>
            <p14:sldId id="391"/>
            <p14:sldId id="420"/>
            <p14:sldId id="401"/>
            <p14:sldId id="413"/>
            <p14:sldId id="418"/>
            <p14:sldId id="433"/>
            <p14:sldId id="432"/>
            <p14:sldId id="422"/>
            <p14:sldId id="423"/>
            <p14:sldId id="424"/>
            <p14:sldId id="431"/>
            <p14:sldId id="400"/>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879"/>
    <a:srgbClr val="2A2859"/>
    <a:srgbClr val="D0BFAE"/>
    <a:srgbClr val="C7F6C9"/>
    <a:srgbClr val="B3F5FF"/>
    <a:srgbClr val="4EF8B6"/>
    <a:srgbClr val="6FE9FF"/>
    <a:srgbClr val="FF8274"/>
    <a:srgbClr val="FFDC7B"/>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59090-E8BF-43F0-8DD7-4BBB6DF7017B}" v="16" dt="2019-09-24T15:12:35.222"/>
    <p1510:client id="{C40A9B91-8200-71AD-9B07-58C4FFC22A05}" v="1" dt="2019-05-21T11:14:38.215"/>
    <p1510:client id="{D3AF8D97-B593-409C-C39A-0AD915D5A877}" v="1" dt="2019-05-21T10:43:48.4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1531"/>
  </p:normalViewPr>
  <p:slideViewPr>
    <p:cSldViewPr snapToGrid="0" snapToObjects="1" showGuides="1">
      <p:cViewPr varScale="1">
        <p:scale>
          <a:sx n="113" d="100"/>
          <a:sy n="113" d="100"/>
        </p:scale>
        <p:origin x="348" y="1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Dalen Tennøe" userId="S::litea006@osloskolen.no::579d8f44-7c57-408c-a122-0c0d4f81822c" providerId="AD" clId="Web-{C40A9B91-8200-71AD-9B07-58C4FFC22A05}"/>
    <pc:docChg chg="addSld modSld modSection">
      <pc:chgData name="Liv Dalen Tennøe" userId="S::litea006@osloskolen.no::579d8f44-7c57-408c-a122-0c0d4f81822c" providerId="AD" clId="Web-{C40A9B91-8200-71AD-9B07-58C4FFC22A05}" dt="2019-05-21T11:32:06.639" v="485" actId="20577"/>
      <pc:docMkLst>
        <pc:docMk/>
      </pc:docMkLst>
      <pc:sldChg chg="modSp">
        <pc:chgData name="Liv Dalen Tennøe" userId="S::litea006@osloskolen.no::579d8f44-7c57-408c-a122-0c0d4f81822c" providerId="AD" clId="Web-{C40A9B91-8200-71AD-9B07-58C4FFC22A05}" dt="2019-05-21T11:32:06.639" v="485" actId="20577"/>
        <pc:sldMkLst>
          <pc:docMk/>
          <pc:sldMk cId="2230358124" sldId="394"/>
        </pc:sldMkLst>
        <pc:spChg chg="mod">
          <ac:chgData name="Liv Dalen Tennøe" userId="S::litea006@osloskolen.no::579d8f44-7c57-408c-a122-0c0d4f81822c" providerId="AD" clId="Web-{C40A9B91-8200-71AD-9B07-58C4FFC22A05}" dt="2019-05-21T11:32:06.639" v="485" actId="20577"/>
          <ac:spMkLst>
            <pc:docMk/>
            <pc:sldMk cId="2230358124" sldId="394"/>
            <ac:spMk id="3" creationId="{00000000-0000-0000-0000-000000000000}"/>
          </ac:spMkLst>
        </pc:spChg>
      </pc:sldChg>
      <pc:sldChg chg="addSp delSp modSp mod modClrScheme chgLayout">
        <pc:chgData name="Liv Dalen Tennøe" userId="S::litea006@osloskolen.no::579d8f44-7c57-408c-a122-0c0d4f81822c" providerId="AD" clId="Web-{C40A9B91-8200-71AD-9B07-58C4FFC22A05}" dt="2019-05-21T11:27:47.251" v="407" actId="20577"/>
        <pc:sldMkLst>
          <pc:docMk/>
          <pc:sldMk cId="1037126483" sldId="397"/>
        </pc:sldMkLst>
        <pc:spChg chg="mod ord">
          <ac:chgData name="Liv Dalen Tennøe" userId="S::litea006@osloskolen.no::579d8f44-7c57-408c-a122-0c0d4f81822c" providerId="AD" clId="Web-{C40A9B91-8200-71AD-9B07-58C4FFC22A05}" dt="2019-05-21T11:27:47.251" v="407" actId="20577"/>
          <ac:spMkLst>
            <pc:docMk/>
            <pc:sldMk cId="1037126483" sldId="397"/>
            <ac:spMk id="2" creationId="{27D2DA86-DC68-44B8-842B-FFA9C4E4506A}"/>
          </ac:spMkLst>
        </pc:spChg>
        <pc:spChg chg="add del mod ord">
          <ac:chgData name="Liv Dalen Tennøe" userId="S::litea006@osloskolen.no::579d8f44-7c57-408c-a122-0c0d4f81822c" providerId="AD" clId="Web-{C40A9B91-8200-71AD-9B07-58C4FFC22A05}" dt="2019-05-21T11:15:07.136" v="7"/>
          <ac:spMkLst>
            <pc:docMk/>
            <pc:sldMk cId="1037126483" sldId="397"/>
            <ac:spMk id="3" creationId="{4875B598-B179-4D5C-9280-A1F82359BC9C}"/>
          </ac:spMkLst>
        </pc:spChg>
        <pc:spChg chg="mod ord">
          <ac:chgData name="Liv Dalen Tennøe" userId="S::litea006@osloskolen.no::579d8f44-7c57-408c-a122-0c0d4f81822c" providerId="AD" clId="Web-{C40A9B91-8200-71AD-9B07-58C4FFC22A05}" dt="2019-05-21T11:15:03.589" v="6"/>
          <ac:spMkLst>
            <pc:docMk/>
            <pc:sldMk cId="1037126483" sldId="397"/>
            <ac:spMk id="4" creationId="{3816CF47-912B-4B71-8362-26A3B448193B}"/>
          </ac:spMkLst>
        </pc:spChg>
        <pc:spChg chg="mod ord">
          <ac:chgData name="Liv Dalen Tennøe" userId="S::litea006@osloskolen.no::579d8f44-7c57-408c-a122-0c0d4f81822c" providerId="AD" clId="Web-{C40A9B91-8200-71AD-9B07-58C4FFC22A05}" dt="2019-05-21T11:15:03.589" v="6"/>
          <ac:spMkLst>
            <pc:docMk/>
            <pc:sldMk cId="1037126483" sldId="397"/>
            <ac:spMk id="5" creationId="{11463727-2E15-4B8D-AE00-A20544DE55D8}"/>
          </ac:spMkLst>
        </pc:spChg>
        <pc:spChg chg="add del mod ord">
          <ac:chgData name="Liv Dalen Tennøe" userId="S::litea006@osloskolen.no::579d8f44-7c57-408c-a122-0c0d4f81822c" providerId="AD" clId="Web-{C40A9B91-8200-71AD-9B07-58C4FFC22A05}" dt="2019-05-21T11:18:01.087" v="71" actId="20577"/>
          <ac:spMkLst>
            <pc:docMk/>
            <pc:sldMk cId="1037126483" sldId="397"/>
            <ac:spMk id="8" creationId="{889E1DB9-16CA-4D3C-9215-BBB307FD6AB9}"/>
          </ac:spMkLst>
        </pc:spChg>
        <pc:picChg chg="del mod ord">
          <ac:chgData name="Liv Dalen Tennøe" userId="S::litea006@osloskolen.no::579d8f44-7c57-408c-a122-0c0d4f81822c" providerId="AD" clId="Web-{C40A9B91-8200-71AD-9B07-58C4FFC22A05}" dt="2019-05-21T11:14:42.262" v="3"/>
          <ac:picMkLst>
            <pc:docMk/>
            <pc:sldMk cId="1037126483" sldId="397"/>
            <ac:picMk id="7" creationId="{00000000-0000-0000-0000-000000000000}"/>
          </ac:picMkLst>
        </pc:picChg>
        <pc:picChg chg="add del mod ord modCrop">
          <ac:chgData name="Liv Dalen Tennøe" userId="S::litea006@osloskolen.no::579d8f44-7c57-408c-a122-0c0d4f81822c" providerId="AD" clId="Web-{C40A9B91-8200-71AD-9B07-58C4FFC22A05}" dt="2019-05-21T11:14:50.824" v="5"/>
          <ac:picMkLst>
            <pc:docMk/>
            <pc:sldMk cId="1037126483" sldId="397"/>
            <ac:picMk id="9" creationId="{E1668817-40D4-4FB2-99AA-253417D18768}"/>
          </ac:picMkLst>
        </pc:picChg>
        <pc:picChg chg="add mod ord">
          <ac:chgData name="Liv Dalen Tennøe" userId="S::litea006@osloskolen.no::579d8f44-7c57-408c-a122-0c0d4f81822c" providerId="AD" clId="Web-{C40A9B91-8200-71AD-9B07-58C4FFC22A05}" dt="2019-05-21T11:15:07.136" v="7"/>
          <ac:picMkLst>
            <pc:docMk/>
            <pc:sldMk cId="1037126483" sldId="397"/>
            <ac:picMk id="11" creationId="{5D79F1D0-5FB9-4222-AD2B-2732A7B71673}"/>
          </ac:picMkLst>
        </pc:picChg>
        <pc:picChg chg="add del mod ord">
          <ac:chgData name="Liv Dalen Tennøe" userId="S::litea006@osloskolen.no::579d8f44-7c57-408c-a122-0c0d4f81822c" providerId="AD" clId="Web-{C40A9B91-8200-71AD-9B07-58C4FFC22A05}" dt="2019-05-21T11:15:57.854" v="9"/>
          <ac:picMkLst>
            <pc:docMk/>
            <pc:sldMk cId="1037126483" sldId="397"/>
            <ac:picMk id="13" creationId="{9FD10E6C-54B1-4396-92D5-9546CD4BE318}"/>
          </ac:picMkLst>
        </pc:picChg>
      </pc:sldChg>
      <pc:sldChg chg="modSp new">
        <pc:chgData name="Liv Dalen Tennøe" userId="S::litea006@osloskolen.no::579d8f44-7c57-408c-a122-0c0d4f81822c" providerId="AD" clId="Web-{C40A9B91-8200-71AD-9B07-58C4FFC22A05}" dt="2019-05-21T11:27:40.220" v="406" actId="20577"/>
        <pc:sldMkLst>
          <pc:docMk/>
          <pc:sldMk cId="808959288" sldId="398"/>
        </pc:sldMkLst>
        <pc:spChg chg="mod">
          <ac:chgData name="Liv Dalen Tennøe" userId="S::litea006@osloskolen.no::579d8f44-7c57-408c-a122-0c0d4f81822c" providerId="AD" clId="Web-{C40A9B91-8200-71AD-9B07-58C4FFC22A05}" dt="2019-05-21T11:18:37.837" v="147" actId="20577"/>
          <ac:spMkLst>
            <pc:docMk/>
            <pc:sldMk cId="808959288" sldId="398"/>
            <ac:spMk id="2" creationId="{D8F6712C-A334-41F4-96E8-E0FF0DEF24DF}"/>
          </ac:spMkLst>
        </pc:spChg>
        <pc:spChg chg="mod">
          <ac:chgData name="Liv Dalen Tennøe" userId="S::litea006@osloskolen.no::579d8f44-7c57-408c-a122-0c0d4f81822c" providerId="AD" clId="Web-{C40A9B91-8200-71AD-9B07-58C4FFC22A05}" dt="2019-05-21T11:27:40.220" v="406" actId="20577"/>
          <ac:spMkLst>
            <pc:docMk/>
            <pc:sldMk cId="808959288" sldId="398"/>
            <ac:spMk id="3" creationId="{0C46000E-ABFA-4262-B14E-39F361AC2FF8}"/>
          </ac:spMkLst>
        </pc:spChg>
      </pc:sldChg>
      <pc:sldChg chg="addSp delSp modSp new">
        <pc:chgData name="Liv Dalen Tennøe" userId="S::litea006@osloskolen.no::579d8f44-7c57-408c-a122-0c0d4f81822c" providerId="AD" clId="Web-{C40A9B91-8200-71AD-9B07-58C4FFC22A05}" dt="2019-05-21T11:30:20.406" v="476" actId="1076"/>
        <pc:sldMkLst>
          <pc:docMk/>
          <pc:sldMk cId="768100814" sldId="399"/>
        </pc:sldMkLst>
        <pc:spChg chg="add del">
          <ac:chgData name="Liv Dalen Tennøe" userId="S::litea006@osloskolen.no::579d8f44-7c57-408c-a122-0c0d4f81822c" providerId="AD" clId="Web-{C40A9B91-8200-71AD-9B07-58C4FFC22A05}" dt="2019-05-21T11:28:49.548" v="413"/>
          <ac:spMkLst>
            <pc:docMk/>
            <pc:sldMk cId="768100814" sldId="399"/>
            <ac:spMk id="2" creationId="{F627BBF3-6D54-493B-8334-8E1F0D18AF5D}"/>
          </ac:spMkLst>
        </pc:spChg>
        <pc:spChg chg="add mod">
          <ac:chgData name="Liv Dalen Tennøe" userId="S::litea006@osloskolen.no::579d8f44-7c57-408c-a122-0c0d4f81822c" providerId="AD" clId="Web-{C40A9B91-8200-71AD-9B07-58C4FFC22A05}" dt="2019-05-21T11:30:20.406" v="476" actId="1076"/>
          <ac:spMkLst>
            <pc:docMk/>
            <pc:sldMk cId="768100814" sldId="399"/>
            <ac:spMk id="10" creationId="{F993BF7E-24B6-478D-A483-AD07A63AB159}"/>
          </ac:spMkLst>
        </pc:spChg>
        <pc:picChg chg="add del mod ord modCrop">
          <ac:chgData name="Liv Dalen Tennøe" userId="S::litea006@osloskolen.no::579d8f44-7c57-408c-a122-0c0d4f81822c" providerId="AD" clId="Web-{C40A9B91-8200-71AD-9B07-58C4FFC22A05}" dt="2019-05-21T11:28:22.501" v="412"/>
          <ac:picMkLst>
            <pc:docMk/>
            <pc:sldMk cId="768100814" sldId="399"/>
            <ac:picMk id="6" creationId="{1EE2CEE8-4F80-4519-91F0-4E2EF4DFDB54}"/>
          </ac:picMkLst>
        </pc:picChg>
        <pc:picChg chg="add mod ord modCrop">
          <ac:chgData name="Liv Dalen Tennøe" userId="S::litea006@osloskolen.no::579d8f44-7c57-408c-a122-0c0d4f81822c" providerId="AD" clId="Web-{C40A9B91-8200-71AD-9B07-58C4FFC22A05}" dt="2019-05-21T11:28:49.548" v="413"/>
          <ac:picMkLst>
            <pc:docMk/>
            <pc:sldMk cId="768100814" sldId="399"/>
            <ac:picMk id="8" creationId="{39A822C3-BF47-4F38-82E7-A05F3FB6B1F5}"/>
          </ac:picMkLst>
        </pc:picChg>
      </pc:sldChg>
    </pc:docChg>
  </pc:docChgLst>
  <pc:docChgLst>
    <pc:chgData name="Liv Dalen Tennøe" userId="579d8f44-7c57-408c-a122-0c0d4f81822c" providerId="ADAL" clId="{601E7A99-B007-A044-AC24-F2C5C2358F94}"/>
    <pc:docChg chg="custSel modSld">
      <pc:chgData name="Liv Dalen Tennøe" userId="579d8f44-7c57-408c-a122-0c0d4f81822c" providerId="ADAL" clId="{601E7A99-B007-A044-AC24-F2C5C2358F94}" dt="2019-05-20T18:32:13.556" v="22" actId="207"/>
      <pc:docMkLst>
        <pc:docMk/>
      </pc:docMkLst>
      <pc:sldChg chg="modSp">
        <pc:chgData name="Liv Dalen Tennøe" userId="579d8f44-7c57-408c-a122-0c0d4f81822c" providerId="ADAL" clId="{601E7A99-B007-A044-AC24-F2C5C2358F94}" dt="2019-05-20T18:29:30.258" v="1" actId="114"/>
        <pc:sldMkLst>
          <pc:docMk/>
          <pc:sldMk cId="4175261342" sldId="395"/>
        </pc:sldMkLst>
        <pc:spChg chg="mod">
          <ac:chgData name="Liv Dalen Tennøe" userId="579d8f44-7c57-408c-a122-0c0d4f81822c" providerId="ADAL" clId="{601E7A99-B007-A044-AC24-F2C5C2358F94}" dt="2019-05-20T18:29:30.258" v="1" actId="114"/>
          <ac:spMkLst>
            <pc:docMk/>
            <pc:sldMk cId="4175261342" sldId="395"/>
            <ac:spMk id="2" creationId="{00000000-0000-0000-0000-000000000000}"/>
          </ac:spMkLst>
        </pc:spChg>
        <pc:spChg chg="mod">
          <ac:chgData name="Liv Dalen Tennøe" userId="579d8f44-7c57-408c-a122-0c0d4f81822c" providerId="ADAL" clId="{601E7A99-B007-A044-AC24-F2C5C2358F94}" dt="2019-05-20T18:29:23.486" v="0" actId="114"/>
          <ac:spMkLst>
            <pc:docMk/>
            <pc:sldMk cId="4175261342" sldId="395"/>
            <ac:spMk id="3" creationId="{00000000-0000-0000-0000-000000000000}"/>
          </ac:spMkLst>
        </pc:spChg>
      </pc:sldChg>
      <pc:sldChg chg="addSp delSp modSp">
        <pc:chgData name="Liv Dalen Tennøe" userId="579d8f44-7c57-408c-a122-0c0d4f81822c" providerId="ADAL" clId="{601E7A99-B007-A044-AC24-F2C5C2358F94}" dt="2019-05-20T18:32:13.556" v="22" actId="207"/>
        <pc:sldMkLst>
          <pc:docMk/>
          <pc:sldMk cId="2382308155" sldId="397"/>
        </pc:sldMkLst>
        <pc:spChg chg="del">
          <ac:chgData name="Liv Dalen Tennøe" userId="579d8f44-7c57-408c-a122-0c0d4f81822c" providerId="ADAL" clId="{601E7A99-B007-A044-AC24-F2C5C2358F94}" dt="2019-05-20T18:30:03.534" v="2" actId="22"/>
          <ac:spMkLst>
            <pc:docMk/>
            <pc:sldMk cId="2382308155" sldId="397"/>
            <ac:spMk id="4" creationId="{00000000-0000-0000-0000-000000000000}"/>
          </ac:spMkLst>
        </pc:spChg>
        <pc:spChg chg="add mod">
          <ac:chgData name="Liv Dalen Tennøe" userId="579d8f44-7c57-408c-a122-0c0d4f81822c" providerId="ADAL" clId="{601E7A99-B007-A044-AC24-F2C5C2358F94}" dt="2019-05-20T18:32:13.556" v="22" actId="207"/>
          <ac:spMkLst>
            <pc:docMk/>
            <pc:sldMk cId="2382308155" sldId="397"/>
            <ac:spMk id="9" creationId="{8124BE1B-2715-A449-B124-4A76F766A75E}"/>
          </ac:spMkLst>
        </pc:spChg>
        <pc:spChg chg="add mod">
          <ac:chgData name="Liv Dalen Tennøe" userId="579d8f44-7c57-408c-a122-0c0d4f81822c" providerId="ADAL" clId="{601E7A99-B007-A044-AC24-F2C5C2358F94}" dt="2019-05-20T18:31:57.148" v="21" actId="207"/>
          <ac:spMkLst>
            <pc:docMk/>
            <pc:sldMk cId="2382308155" sldId="397"/>
            <ac:spMk id="10" creationId="{00502CBD-9057-C34E-94E5-85A1DB8AF227}"/>
          </ac:spMkLst>
        </pc:spChg>
      </pc:sldChg>
    </pc:docChg>
  </pc:docChgLst>
  <pc:docChgLst>
    <pc:chgData name="Janne Thon Rehn" userId="S::janne0406@osloskolen.no::d5f854d3-4198-4a29-b323-af09f4e35103" providerId="AD" clId="Web-{01059090-E8BF-43F0-8DD7-4BBB6DF7017B}"/>
    <pc:docChg chg="modSld">
      <pc:chgData name="Janne Thon Rehn" userId="S::janne0406@osloskolen.no::d5f854d3-4198-4a29-b323-af09f4e35103" providerId="AD" clId="Web-{01059090-E8BF-43F0-8DD7-4BBB6DF7017B}" dt="2019-09-24T15:12:35.222" v="7" actId="20577"/>
      <pc:docMkLst>
        <pc:docMk/>
      </pc:docMkLst>
      <pc:sldChg chg="modSp">
        <pc:chgData name="Janne Thon Rehn" userId="S::janne0406@osloskolen.no::d5f854d3-4198-4a29-b323-af09f4e35103" providerId="AD" clId="Web-{01059090-E8BF-43F0-8DD7-4BBB6DF7017B}" dt="2019-09-24T15:12:35.222" v="6" actId="20577"/>
        <pc:sldMkLst>
          <pc:docMk/>
          <pc:sldMk cId="1017892449" sldId="386"/>
        </pc:sldMkLst>
        <pc:spChg chg="mod">
          <ac:chgData name="Janne Thon Rehn" userId="S::janne0406@osloskolen.no::d5f854d3-4198-4a29-b323-af09f4e35103" providerId="AD" clId="Web-{01059090-E8BF-43F0-8DD7-4BBB6DF7017B}" dt="2019-09-24T15:12:35.222" v="6" actId="20577"/>
          <ac:spMkLst>
            <pc:docMk/>
            <pc:sldMk cId="1017892449" sldId="386"/>
            <ac:spMk id="2" creationId="{00000000-0000-0000-0000-000000000000}"/>
          </ac:spMkLst>
        </pc:spChg>
      </pc:sldChg>
    </pc:docChg>
  </pc:docChgLst>
  <pc:docChgLst>
    <pc:chgData clId="Web-{01059090-E8BF-43F0-8DD7-4BBB6DF7017B}"/>
    <pc:docChg chg="modSld">
      <pc:chgData name="" userId="" providerId="" clId="Web-{01059090-E8BF-43F0-8DD7-4BBB6DF7017B}" dt="2019-09-24T15:12:00.971" v="7" actId="20577"/>
      <pc:docMkLst>
        <pc:docMk/>
      </pc:docMkLst>
      <pc:sldChg chg="modSp">
        <pc:chgData name="" userId="" providerId="" clId="Web-{01059090-E8BF-43F0-8DD7-4BBB6DF7017B}" dt="2019-09-24T15:12:00.971" v="6" actId="20577"/>
        <pc:sldMkLst>
          <pc:docMk/>
          <pc:sldMk cId="1017892449" sldId="386"/>
        </pc:sldMkLst>
        <pc:spChg chg="mod">
          <ac:chgData name="" userId="" providerId="" clId="Web-{01059090-E8BF-43F0-8DD7-4BBB6DF7017B}" dt="2019-09-24T15:12:00.971" v="6" actId="20577"/>
          <ac:spMkLst>
            <pc:docMk/>
            <pc:sldMk cId="1017892449" sldId="386"/>
            <ac:spMk id="2" creationId="{00000000-0000-0000-0000-000000000000}"/>
          </ac:spMkLst>
        </pc:spChg>
      </pc:sldChg>
    </pc:docChg>
  </pc:docChgLst>
  <pc:docChgLst>
    <pc:chgData name="Liv Dalen Tennøe" userId="S::litea006@osloskolen.no::579d8f44-7c57-408c-a122-0c0d4f81822c" providerId="AD" clId="Web-{D3AF8D97-B593-409C-C39A-0AD915D5A877}"/>
    <pc:docChg chg="addSld delSld modSld modSection">
      <pc:chgData name="Liv Dalen Tennøe" userId="S::litea006@osloskolen.no::579d8f44-7c57-408c-a122-0c0d4f81822c" providerId="AD" clId="Web-{D3AF8D97-B593-409C-C39A-0AD915D5A877}" dt="2019-05-21T11:09:48.949" v="374"/>
      <pc:docMkLst>
        <pc:docMk/>
      </pc:docMkLst>
      <pc:sldChg chg="modSp">
        <pc:chgData name="Liv Dalen Tennøe" userId="S::litea006@osloskolen.no::579d8f44-7c57-408c-a122-0c0d4f81822c" providerId="AD" clId="Web-{D3AF8D97-B593-409C-C39A-0AD915D5A877}" dt="2019-05-21T10:41:20.337" v="4" actId="20577"/>
        <pc:sldMkLst>
          <pc:docMk/>
          <pc:sldMk cId="1017892449" sldId="386"/>
        </pc:sldMkLst>
        <pc:spChg chg="mod">
          <ac:chgData name="Liv Dalen Tennøe" userId="S::litea006@osloskolen.no::579d8f44-7c57-408c-a122-0c0d4f81822c" providerId="AD" clId="Web-{D3AF8D97-B593-409C-C39A-0AD915D5A877}" dt="2019-05-21T10:41:20.337" v="4" actId="20577"/>
          <ac:spMkLst>
            <pc:docMk/>
            <pc:sldMk cId="1017892449" sldId="386"/>
            <ac:spMk id="2" creationId="{00000000-0000-0000-0000-000000000000}"/>
          </ac:spMkLst>
        </pc:spChg>
      </pc:sldChg>
      <pc:sldChg chg="addSp modSp">
        <pc:chgData name="Liv Dalen Tennøe" userId="S::litea006@osloskolen.no::579d8f44-7c57-408c-a122-0c0d4f81822c" providerId="AD" clId="Web-{D3AF8D97-B593-409C-C39A-0AD915D5A877}" dt="2019-05-21T11:04:31.232" v="319" actId="1076"/>
        <pc:sldMkLst>
          <pc:docMk/>
          <pc:sldMk cId="1276893480" sldId="392"/>
        </pc:sldMkLst>
        <pc:spChg chg="add mod">
          <ac:chgData name="Liv Dalen Tennøe" userId="S::litea006@osloskolen.no::579d8f44-7c57-408c-a122-0c0d4f81822c" providerId="AD" clId="Web-{D3AF8D97-B593-409C-C39A-0AD915D5A877}" dt="2019-05-21T11:04:31.232" v="319" actId="1076"/>
          <ac:spMkLst>
            <pc:docMk/>
            <pc:sldMk cId="1276893480" sldId="392"/>
            <ac:spMk id="7" creationId="{3382F616-5049-4A5D-8E65-8CEC3B1E4718}"/>
          </ac:spMkLst>
        </pc:spChg>
      </pc:sldChg>
      <pc:sldChg chg="modSp">
        <pc:chgData name="Liv Dalen Tennøe" userId="S::litea006@osloskolen.no::579d8f44-7c57-408c-a122-0c0d4f81822c" providerId="AD" clId="Web-{D3AF8D97-B593-409C-C39A-0AD915D5A877}" dt="2019-05-21T10:41:36.305" v="10" actId="20577"/>
        <pc:sldMkLst>
          <pc:docMk/>
          <pc:sldMk cId="2921287628" sldId="393"/>
        </pc:sldMkLst>
        <pc:spChg chg="mod">
          <ac:chgData name="Liv Dalen Tennøe" userId="S::litea006@osloskolen.no::579d8f44-7c57-408c-a122-0c0d4f81822c" providerId="AD" clId="Web-{D3AF8D97-B593-409C-C39A-0AD915D5A877}" dt="2019-05-21T10:41:36.305" v="10" actId="20577"/>
          <ac:spMkLst>
            <pc:docMk/>
            <pc:sldMk cId="2921287628" sldId="393"/>
            <ac:spMk id="3" creationId="{00000000-0000-0000-0000-000000000000}"/>
          </ac:spMkLst>
        </pc:spChg>
      </pc:sldChg>
      <pc:sldChg chg="addSp delSp modSp">
        <pc:chgData name="Liv Dalen Tennøe" userId="S::litea006@osloskolen.no::579d8f44-7c57-408c-a122-0c0d4f81822c" providerId="AD" clId="Web-{D3AF8D97-B593-409C-C39A-0AD915D5A877}" dt="2019-05-21T11:03:55.655" v="317"/>
        <pc:sldMkLst>
          <pc:docMk/>
          <pc:sldMk cId="2230358124" sldId="394"/>
        </pc:sldMkLst>
        <pc:spChg chg="mod">
          <ac:chgData name="Liv Dalen Tennøe" userId="S::litea006@osloskolen.no::579d8f44-7c57-408c-a122-0c0d4f81822c" providerId="AD" clId="Web-{D3AF8D97-B593-409C-C39A-0AD915D5A877}" dt="2019-05-21T10:42:33.648" v="38" actId="20577"/>
          <ac:spMkLst>
            <pc:docMk/>
            <pc:sldMk cId="2230358124" sldId="394"/>
            <ac:spMk id="2" creationId="{00000000-0000-0000-0000-000000000000}"/>
          </ac:spMkLst>
        </pc:spChg>
        <pc:spChg chg="mod">
          <ac:chgData name="Liv Dalen Tennøe" userId="S::litea006@osloskolen.no::579d8f44-7c57-408c-a122-0c0d4f81822c" providerId="AD" clId="Web-{D3AF8D97-B593-409C-C39A-0AD915D5A877}" dt="2019-05-21T10:45:43.960" v="125" actId="20577"/>
          <ac:spMkLst>
            <pc:docMk/>
            <pc:sldMk cId="2230358124" sldId="394"/>
            <ac:spMk id="3" creationId="{00000000-0000-0000-0000-000000000000}"/>
          </ac:spMkLst>
        </pc:spChg>
        <pc:spChg chg="del mod">
          <ac:chgData name="Liv Dalen Tennøe" userId="S::litea006@osloskolen.no::579d8f44-7c57-408c-a122-0c0d4f81822c" providerId="AD" clId="Web-{D3AF8D97-B593-409C-C39A-0AD915D5A877}" dt="2019-05-21T10:45:45.944" v="126"/>
          <ac:spMkLst>
            <pc:docMk/>
            <pc:sldMk cId="2230358124" sldId="394"/>
            <ac:spMk id="4" creationId="{00000000-0000-0000-0000-000000000000}"/>
          </ac:spMkLst>
        </pc:spChg>
        <pc:spChg chg="add mod ord">
          <ac:chgData name="Liv Dalen Tennøe" userId="S::litea006@osloskolen.no::579d8f44-7c57-408c-a122-0c0d4f81822c" providerId="AD" clId="Web-{D3AF8D97-B593-409C-C39A-0AD915D5A877}" dt="2019-05-21T11:03:55.655" v="317"/>
          <ac:spMkLst>
            <pc:docMk/>
            <pc:sldMk cId="2230358124" sldId="394"/>
            <ac:spMk id="10" creationId="{309F481C-A35F-4811-8FD1-1BB5011A5C1A}"/>
          </ac:spMkLst>
        </pc:spChg>
        <pc:picChg chg="add mod ord">
          <ac:chgData name="Liv Dalen Tennøe" userId="S::litea006@osloskolen.no::579d8f44-7c57-408c-a122-0c0d4f81822c" providerId="AD" clId="Web-{D3AF8D97-B593-409C-C39A-0AD915D5A877}" dt="2019-05-21T10:46:14.944" v="129" actId="1076"/>
          <ac:picMkLst>
            <pc:docMk/>
            <pc:sldMk cId="2230358124" sldId="394"/>
            <ac:picMk id="7" creationId="{7BF5EC3B-3A5E-4E55-B418-4D980217752F}"/>
          </ac:picMkLst>
        </pc:picChg>
      </pc:sldChg>
      <pc:sldChg chg="addSp modSp">
        <pc:chgData name="Liv Dalen Tennøe" userId="S::litea006@osloskolen.no::579d8f44-7c57-408c-a122-0c0d4f81822c" providerId="AD" clId="Web-{D3AF8D97-B593-409C-C39A-0AD915D5A877}" dt="2019-05-21T11:06:37.528" v="357" actId="20577"/>
        <pc:sldMkLst>
          <pc:docMk/>
          <pc:sldMk cId="4131807849" sldId="396"/>
        </pc:sldMkLst>
        <pc:spChg chg="mod">
          <ac:chgData name="Liv Dalen Tennøe" userId="S::litea006@osloskolen.no::579d8f44-7c57-408c-a122-0c0d4f81822c" providerId="AD" clId="Web-{D3AF8D97-B593-409C-C39A-0AD915D5A877}" dt="2019-05-21T10:48:41.802" v="144" actId="20577"/>
          <ac:spMkLst>
            <pc:docMk/>
            <pc:sldMk cId="4131807849" sldId="396"/>
            <ac:spMk id="2" creationId="{00000000-0000-0000-0000-000000000000}"/>
          </ac:spMkLst>
        </pc:spChg>
        <pc:spChg chg="mod">
          <ac:chgData name="Liv Dalen Tennøe" userId="S::litea006@osloskolen.no::579d8f44-7c57-408c-a122-0c0d4f81822c" providerId="AD" clId="Web-{D3AF8D97-B593-409C-C39A-0AD915D5A877}" dt="2019-05-21T11:05:49.310" v="333" actId="20577"/>
          <ac:spMkLst>
            <pc:docMk/>
            <pc:sldMk cId="4131807849" sldId="396"/>
            <ac:spMk id="3" creationId="{00000000-0000-0000-0000-000000000000}"/>
          </ac:spMkLst>
        </pc:spChg>
        <pc:spChg chg="mod ord">
          <ac:chgData name="Liv Dalen Tennøe" userId="S::litea006@osloskolen.no::579d8f44-7c57-408c-a122-0c0d4f81822c" providerId="AD" clId="Web-{D3AF8D97-B593-409C-C39A-0AD915D5A877}" dt="2019-05-21T11:06:37.528" v="357" actId="20577"/>
          <ac:spMkLst>
            <pc:docMk/>
            <pc:sldMk cId="4131807849" sldId="396"/>
            <ac:spMk id="4" creationId="{00000000-0000-0000-0000-000000000000}"/>
          </ac:spMkLst>
        </pc:spChg>
        <pc:spChg chg="add mod ord">
          <ac:chgData name="Liv Dalen Tennøe" userId="S::litea006@osloskolen.no::579d8f44-7c57-408c-a122-0c0d4f81822c" providerId="AD" clId="Web-{D3AF8D97-B593-409C-C39A-0AD915D5A877}" dt="2019-05-21T11:03:06.186" v="309" actId="14100"/>
          <ac:spMkLst>
            <pc:docMk/>
            <pc:sldMk cId="4131807849" sldId="396"/>
            <ac:spMk id="7" creationId="{E76D9354-DC64-40EB-BCEF-3F88827FFC23}"/>
          </ac:spMkLst>
        </pc:spChg>
      </pc:sldChg>
      <pc:sldChg chg="addSp delSp modSp new">
        <pc:chgData name="Liv Dalen Tennøe" userId="S::litea006@osloskolen.no::579d8f44-7c57-408c-a122-0c0d4f81822c" providerId="AD" clId="Web-{D3AF8D97-B593-409C-C39A-0AD915D5A877}" dt="2019-05-21T11:09:48.949" v="374"/>
        <pc:sldMkLst>
          <pc:docMk/>
          <pc:sldMk cId="1037126483" sldId="397"/>
        </pc:sldMkLst>
        <pc:spChg chg="mod">
          <ac:chgData name="Liv Dalen Tennøe" userId="S::litea006@osloskolen.no::579d8f44-7c57-408c-a122-0c0d4f81822c" providerId="AD" clId="Web-{D3AF8D97-B593-409C-C39A-0AD915D5A877}" dt="2019-05-21T11:08:16.121" v="367" actId="20577"/>
          <ac:spMkLst>
            <pc:docMk/>
            <pc:sldMk cId="1037126483" sldId="397"/>
            <ac:spMk id="2" creationId="{27D2DA86-DC68-44B8-842B-FFA9C4E4506A}"/>
          </ac:spMkLst>
        </pc:spChg>
        <pc:spChg chg="del">
          <ac:chgData name="Liv Dalen Tennøe" userId="S::litea006@osloskolen.no::579d8f44-7c57-408c-a122-0c0d4f81822c" providerId="AD" clId="Web-{D3AF8D97-B593-409C-C39A-0AD915D5A877}" dt="2019-05-21T11:08:17.903" v="369"/>
          <ac:spMkLst>
            <pc:docMk/>
            <pc:sldMk cId="1037126483" sldId="397"/>
            <ac:spMk id="3" creationId="{67744069-C12E-4559-84DE-91F4EF3C86F8}"/>
          </ac:spMkLst>
        </pc:spChg>
        <pc:spChg chg="add mod">
          <ac:chgData name="Liv Dalen Tennøe" userId="S::litea006@osloskolen.no::579d8f44-7c57-408c-a122-0c0d4f81822c" providerId="AD" clId="Web-{D3AF8D97-B593-409C-C39A-0AD915D5A877}" dt="2019-05-21T11:09:48.949" v="374"/>
          <ac:spMkLst>
            <pc:docMk/>
            <pc:sldMk cId="1037126483" sldId="397"/>
            <ac:spMk id="8" creationId="{4C0120FA-8431-44B8-B240-3091CDE6A07F}"/>
          </ac:spMkLst>
        </pc:spChg>
        <pc:picChg chg="add mod ord">
          <ac:chgData name="Liv Dalen Tennøe" userId="S::litea006@osloskolen.no::579d8f44-7c57-408c-a122-0c0d4f81822c" providerId="AD" clId="Web-{D3AF8D97-B593-409C-C39A-0AD915D5A877}" dt="2019-05-21T11:08:39.918" v="370"/>
          <ac:picMkLst>
            <pc:docMk/>
            <pc:sldMk cId="1037126483" sldId="397"/>
            <ac:picMk id="6" creationId="{EF97A719-6750-4200-AB3D-46F166597B41}"/>
          </ac:picMkLst>
        </pc:picChg>
      </pc:sldChg>
      <pc:sldChg chg="del">
        <pc:chgData name="Liv Dalen Tennøe" userId="S::litea006@osloskolen.no::579d8f44-7c57-408c-a122-0c0d4f81822c" providerId="AD" clId="Web-{D3AF8D97-B593-409C-C39A-0AD915D5A877}" dt="2019-05-21T11:04:48.170" v="320"/>
        <pc:sldMkLst>
          <pc:docMk/>
          <pc:sldMk cId="2382308155" sldId="397"/>
        </pc:sldMkLst>
      </pc:sldChg>
    </pc:docChg>
  </pc:docChgLst>
  <pc:docChgLst>
    <pc:chgData name="Liv Dalen Tennøe" userId="S::litea006@osloskolen.no::579d8f44-7c57-408c-a122-0c0d4f81822c" providerId="AD" clId="Web-{125E380A-4E05-B2A1-9EEB-16374002621D}"/>
    <pc:docChg chg="addSld modSld modSection">
      <pc:chgData name="Liv Dalen Tennøe" userId="S::litea006@osloskolen.no::579d8f44-7c57-408c-a122-0c0d4f81822c" providerId="AD" clId="Web-{125E380A-4E05-B2A1-9EEB-16374002621D}" dt="2019-05-21T11:42:28.038" v="228" actId="20577"/>
      <pc:docMkLst>
        <pc:docMk/>
      </pc:docMkLst>
      <pc:sldChg chg="addSp delSp modSp new">
        <pc:chgData name="Liv Dalen Tennøe" userId="S::litea006@osloskolen.no::579d8f44-7c57-408c-a122-0c0d4f81822c" providerId="AD" clId="Web-{125E380A-4E05-B2A1-9EEB-16374002621D}" dt="2019-05-21T11:42:28.038" v="228" actId="20577"/>
        <pc:sldMkLst>
          <pc:docMk/>
          <pc:sldMk cId="222710113" sldId="400"/>
        </pc:sldMkLst>
        <pc:spChg chg="mod">
          <ac:chgData name="Liv Dalen Tennøe" userId="S::litea006@osloskolen.no::579d8f44-7c57-408c-a122-0c0d4f81822c" providerId="AD" clId="Web-{125E380A-4E05-B2A1-9EEB-16374002621D}" dt="2019-05-21T11:36:30.113" v="45" actId="20577"/>
          <ac:spMkLst>
            <pc:docMk/>
            <pc:sldMk cId="222710113" sldId="400"/>
            <ac:spMk id="2" creationId="{53CE193D-84B6-4C47-B443-AF2429D31E0C}"/>
          </ac:spMkLst>
        </pc:spChg>
        <pc:spChg chg="mod">
          <ac:chgData name="Liv Dalen Tennøe" userId="S::litea006@osloskolen.no::579d8f44-7c57-408c-a122-0c0d4f81822c" providerId="AD" clId="Web-{125E380A-4E05-B2A1-9EEB-16374002621D}" dt="2019-05-21T11:42:28.038" v="228" actId="20577"/>
          <ac:spMkLst>
            <pc:docMk/>
            <pc:sldMk cId="222710113" sldId="400"/>
            <ac:spMk id="3" creationId="{BF67421C-6F4D-4FFE-9393-C1A5F04306E0}"/>
          </ac:spMkLst>
        </pc:spChg>
        <pc:spChg chg="del">
          <ac:chgData name="Liv Dalen Tennøe" userId="S::litea006@osloskolen.no::579d8f44-7c57-408c-a122-0c0d4f81822c" providerId="AD" clId="Web-{125E380A-4E05-B2A1-9EEB-16374002621D}" dt="2019-05-21T11:41:01.912" v="212"/>
          <ac:spMkLst>
            <pc:docMk/>
            <pc:sldMk cId="222710113" sldId="400"/>
            <ac:spMk id="4" creationId="{A137285C-0EB2-42AE-A967-D84737219DE3}"/>
          </ac:spMkLst>
        </pc:spChg>
        <pc:picChg chg="add mod ord">
          <ac:chgData name="Liv Dalen Tennøe" userId="S::litea006@osloskolen.no::579d8f44-7c57-408c-a122-0c0d4f81822c" providerId="AD" clId="Web-{125E380A-4E05-B2A1-9EEB-16374002621D}" dt="2019-05-21T11:41:01.912" v="212"/>
          <ac:picMkLst>
            <pc:docMk/>
            <pc:sldMk cId="222710113" sldId="400"/>
            <ac:picMk id="7" creationId="{53E0AD4B-FBFF-4D71-B112-B230875C85C7}"/>
          </ac:picMkLst>
        </pc:picChg>
      </pc:sldChg>
    </pc:docChg>
  </pc:docChgLst>
  <pc:docChgLst>
    <pc:chgData name="Liv Dalen Tennøe" userId="S::litea006@osloskolen.no::579d8f44-7c57-408c-a122-0c0d4f81822c" providerId="AD" clId="Web-{B750A8CF-0322-A78F-3513-A1DAC5479F0C}"/>
    <pc:docChg chg="delSld modSld sldOrd modSection">
      <pc:chgData name="Liv Dalen Tennøe" userId="S::litea006@osloskolen.no::579d8f44-7c57-408c-a122-0c0d4f81822c" providerId="AD" clId="Web-{B750A8CF-0322-A78F-3513-A1DAC5479F0C}" dt="2019-05-14T13:30:36.486" v="192" actId="14100"/>
      <pc:docMkLst>
        <pc:docMk/>
      </pc:docMkLst>
      <pc:sldChg chg="modSp">
        <pc:chgData name="Liv Dalen Tennøe" userId="S::litea006@osloskolen.no::579d8f44-7c57-408c-a122-0c0d4f81822c" providerId="AD" clId="Web-{B750A8CF-0322-A78F-3513-A1DAC5479F0C}" dt="2019-05-14T13:16:10.105" v="30" actId="20577"/>
        <pc:sldMkLst>
          <pc:docMk/>
          <pc:sldMk cId="1017892449" sldId="386"/>
        </pc:sldMkLst>
        <pc:spChg chg="mod">
          <ac:chgData name="Liv Dalen Tennøe" userId="S::litea006@osloskolen.no::579d8f44-7c57-408c-a122-0c0d4f81822c" providerId="AD" clId="Web-{B750A8CF-0322-A78F-3513-A1DAC5479F0C}" dt="2019-05-14T13:16:07.418" v="23" actId="20577"/>
          <ac:spMkLst>
            <pc:docMk/>
            <pc:sldMk cId="1017892449" sldId="386"/>
            <ac:spMk id="2" creationId="{00000000-0000-0000-0000-000000000000}"/>
          </ac:spMkLst>
        </pc:spChg>
        <pc:spChg chg="mod">
          <ac:chgData name="Liv Dalen Tennøe" userId="S::litea006@osloskolen.no::579d8f44-7c57-408c-a122-0c0d4f81822c" providerId="AD" clId="Web-{B750A8CF-0322-A78F-3513-A1DAC5479F0C}" dt="2019-05-14T13:16:10.105" v="30" actId="20577"/>
          <ac:spMkLst>
            <pc:docMk/>
            <pc:sldMk cId="1017892449" sldId="386"/>
            <ac:spMk id="3" creationId="{00000000-0000-0000-0000-000000000000}"/>
          </ac:spMkLst>
        </pc:spChg>
      </pc:sldChg>
      <pc:sldChg chg="ord">
        <pc:chgData name="Liv Dalen Tennøe" userId="S::litea006@osloskolen.no::579d8f44-7c57-408c-a122-0c0d4f81822c" providerId="AD" clId="Web-{B750A8CF-0322-A78F-3513-A1DAC5479F0C}" dt="2019-05-14T13:16:51.230" v="34"/>
        <pc:sldMkLst>
          <pc:docMk/>
          <pc:sldMk cId="3877300758" sldId="389"/>
        </pc:sldMkLst>
      </pc:sldChg>
      <pc:sldChg chg="addSp modSp ord">
        <pc:chgData name="Liv Dalen Tennøe" userId="S::litea006@osloskolen.no::579d8f44-7c57-408c-a122-0c0d4f81822c" providerId="AD" clId="Web-{B750A8CF-0322-A78F-3513-A1DAC5479F0C}" dt="2019-05-14T13:30:36.486" v="192" actId="14100"/>
        <pc:sldMkLst>
          <pc:docMk/>
          <pc:sldMk cId="2202749676" sldId="390"/>
        </pc:sldMkLst>
        <pc:spChg chg="mod">
          <ac:chgData name="Liv Dalen Tennøe" userId="S::litea006@osloskolen.no::579d8f44-7c57-408c-a122-0c0d4f81822c" providerId="AD" clId="Web-{B750A8CF-0322-A78F-3513-A1DAC5479F0C}" dt="2019-05-14T13:30:36.486" v="192" actId="14100"/>
          <ac:spMkLst>
            <pc:docMk/>
            <pc:sldMk cId="2202749676" sldId="390"/>
            <ac:spMk id="3" creationId="{2215BFF1-0A6E-CA42-A052-D438A957FE8B}"/>
          </ac:spMkLst>
        </pc:spChg>
        <pc:spChg chg="mod">
          <ac:chgData name="Liv Dalen Tennøe" userId="S::litea006@osloskolen.no::579d8f44-7c57-408c-a122-0c0d4f81822c" providerId="AD" clId="Web-{B750A8CF-0322-A78F-3513-A1DAC5479F0C}" dt="2019-05-14T13:28:28.720" v="180" actId="1076"/>
          <ac:spMkLst>
            <pc:docMk/>
            <pc:sldMk cId="2202749676" sldId="390"/>
            <ac:spMk id="6" creationId="{8E84E118-44A5-4768-ABA5-275A17776651}"/>
          </ac:spMkLst>
        </pc:spChg>
        <pc:picChg chg="add mod ord">
          <ac:chgData name="Liv Dalen Tennøe" userId="S::litea006@osloskolen.no::579d8f44-7c57-408c-a122-0c0d4f81822c" providerId="AD" clId="Web-{B750A8CF-0322-A78F-3513-A1DAC5479F0C}" dt="2019-05-14T13:29:03.376" v="185"/>
          <ac:picMkLst>
            <pc:docMk/>
            <pc:sldMk cId="2202749676" sldId="390"/>
            <ac:picMk id="8" creationId="{87B0EB4A-B0B7-4D1F-A93E-5B07E4A11C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24.09.2019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løpende barn">
    <p:bg>
      <p:bgPr>
        <a:solidFill>
          <a:schemeClr val="bg1"/>
        </a:solidFill>
        <a:effectLst/>
      </p:bgPr>
    </p:bg>
    <p:spTree>
      <p:nvGrpSpPr>
        <p:cNvPr id="1" name=""/>
        <p:cNvGrpSpPr/>
        <p:nvPr/>
      </p:nvGrpSpPr>
      <p:grpSpPr>
        <a:xfrm>
          <a:off x="0" y="0"/>
          <a:ext cx="0" cy="0"/>
          <a:chOff x="0" y="0"/>
          <a:chExt cx="0" cy="0"/>
        </a:xfrm>
      </p:grpSpPr>
      <p:pic>
        <p:nvPicPr>
          <p:cNvPr id="19" name="Bilde 18"/>
          <p:cNvPicPr>
            <a:picLocks noChangeAspect="1"/>
          </p:cNvPicPr>
          <p:nvPr userDrawn="1"/>
        </p:nvPicPr>
        <p:blipFill rotWithShape="1">
          <a:blip r:embed="rId2">
            <a:extLst>
              <a:ext uri="{28A0092B-C50C-407E-A947-70E740481C1C}">
                <a14:useLocalDpi xmlns:a14="http://schemas.microsoft.com/office/drawing/2010/main" val="0"/>
              </a:ext>
            </a:extLst>
          </a:blip>
          <a:srcRect l="-1" r="2487"/>
          <a:stretch/>
        </p:blipFill>
        <p:spPr>
          <a:xfrm>
            <a:off x="-4800" y="0"/>
            <a:ext cx="12193558"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87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67104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1"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252140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992604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118247"/>
            <a:ext cx="9149563" cy="1930952"/>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0"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86219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403882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41731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0812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07462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bilde løpende barn">
    <p:bg>
      <p:bgPr>
        <a:solidFill>
          <a:schemeClr val="bg1"/>
        </a:solidFill>
        <a:effectLst/>
      </p:bgPr>
    </p:bg>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6001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rgbClr val="2A2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pic>
        <p:nvPicPr>
          <p:cNvPr id="17" name="Bilde 16">
            <a:extLst>
              <a:ext uri="{FF2B5EF4-FFF2-40B4-BE49-F238E27FC236}">
                <a16:creationId xmlns:a16="http://schemas.microsoft.com/office/drawing/2014/main" id="{954BE4CC-F5DF-F24E-98C4-D525107793A7}"/>
              </a:ext>
            </a:extLst>
          </p:cNvPr>
          <p:cNvPicPr>
            <a:picLocks noChangeAspect="1"/>
          </p:cNvPicPr>
          <p:nvPr userDrawn="1"/>
        </p:nvPicPr>
        <p:blipFill>
          <a:blip r:embed="rId5"/>
          <a:stretch>
            <a:fillRect/>
          </a:stretch>
        </p:blipFill>
        <p:spPr>
          <a:xfrm>
            <a:off x="1031497" y="751359"/>
            <a:ext cx="939748" cy="484910"/>
          </a:xfrm>
          <a:prstGeom prst="rect">
            <a:avLst/>
          </a:prstGeom>
        </p:spPr>
      </p:pic>
    </p:spTree>
    <p:extLst>
      <p:ext uri="{BB962C8B-B14F-4D97-AF65-F5344CB8AC3E}">
        <p14:creationId xmlns:p14="http://schemas.microsoft.com/office/powerpoint/2010/main" val="207064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Rediger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elever i arbeid">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5"/>
            <a:ext cx="12192000" cy="7000875"/>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1"/>
          </a:xfrm>
          <a:prstGeom prst="rect">
            <a:avLst/>
          </a:prstGeom>
          <a:solidFill>
            <a:srgbClr val="FF8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25583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bilde skolebygg">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5" y="-6953"/>
            <a:ext cx="12193625" cy="694465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14975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ungdomskoleelever">
    <p:bg>
      <p:bgPr>
        <a:solidFill>
          <a:schemeClr val="bg1"/>
        </a:solidFill>
        <a:effectLst/>
      </p:bgPr>
    </p:bg>
    <p:spTree>
      <p:nvGrpSpPr>
        <p:cNvPr id="1" name=""/>
        <p:cNvGrpSpPr/>
        <p:nvPr/>
      </p:nvGrpSpPr>
      <p:grpSpPr>
        <a:xfrm>
          <a:off x="0" y="0"/>
          <a:ext cx="0" cy="0"/>
          <a:chOff x="0" y="0"/>
          <a:chExt cx="0" cy="0"/>
        </a:xfrm>
      </p:grpSpPr>
      <p:sp>
        <p:nvSpPr>
          <p:cNvPr id="15" name="Rektangel 14"/>
          <p:cNvSpPr/>
          <p:nvPr userDrawn="1"/>
        </p:nvSpPr>
        <p:spPr>
          <a:xfrm>
            <a:off x="-78941" y="5308742"/>
            <a:ext cx="4756196" cy="1578820"/>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97808"/>
            <a:ext cx="5073650" cy="2663015"/>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306224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32754"/>
            <a:ext cx="5073650" cy="2628070"/>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16149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09456"/>
            <a:ext cx="5073650" cy="2656131"/>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9835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14223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24.09.2019</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2" r:id="rId3"/>
    <p:sldLayoutId id="2147483867" r:id="rId4"/>
    <p:sldLayoutId id="2147483863" r:id="rId5"/>
    <p:sldLayoutId id="2147483787" r:id="rId6"/>
    <p:sldLayoutId id="2147483786" r:id="rId7"/>
    <p:sldLayoutId id="2147483705" r:id="rId8"/>
    <p:sldLayoutId id="2147483706" r:id="rId9"/>
    <p:sldLayoutId id="2147483712" r:id="rId10"/>
    <p:sldLayoutId id="2147483711" r:id="rId11"/>
    <p:sldLayoutId id="2147483840" r:id="rId12"/>
    <p:sldLayoutId id="2147483866" r:id="rId13"/>
    <p:sldLayoutId id="2147483850" r:id="rId14"/>
    <p:sldLayoutId id="2147483849" r:id="rId15"/>
    <p:sldLayoutId id="2147483844" r:id="rId16"/>
    <p:sldLayoutId id="2147483845" r:id="rId17"/>
    <p:sldLayoutId id="2147483846" r:id="rId18"/>
    <p:sldLayoutId id="2147483740" r:id="rId19"/>
    <p:sldLayoutId id="2147483741" r:id="rId20"/>
    <p:sldLayoutId id="2147483860" r:id="rId21"/>
    <p:sldLayoutId id="2147483742" r:id="rId22"/>
    <p:sldLayoutId id="2147483743" r:id="rId23"/>
    <p:sldLayoutId id="2147483864" r:id="rId24"/>
    <p:sldLayoutId id="2147483865" r:id="rId25"/>
    <p:sldLayoutId id="2147483754" r:id="rId26"/>
    <p:sldLayoutId id="2147483833" r:id="rId27"/>
    <p:sldLayoutId id="2147483756" r:id="rId28"/>
    <p:sldLayoutId id="2147483834" r:id="rId29"/>
    <p:sldLayoutId id="2147483755" r:id="rId30"/>
    <p:sldLayoutId id="2147483835" r:id="rId31"/>
    <p:sldLayoutId id="2147483757" r:id="rId32"/>
    <p:sldLayoutId id="2147483836" r:id="rId33"/>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1</a:t>
            </a:fld>
            <a:endParaRPr lang="nb-NO"/>
          </a:p>
        </p:txBody>
      </p:sp>
      <p:sp>
        <p:nvSpPr>
          <p:cNvPr id="2" name="Tittel 1"/>
          <p:cNvSpPr>
            <a:spLocks noGrp="1"/>
          </p:cNvSpPr>
          <p:nvPr>
            <p:ph type="ctrTitle"/>
          </p:nvPr>
        </p:nvSpPr>
        <p:spPr/>
        <p:txBody>
          <a:bodyPr/>
          <a:lstStyle/>
          <a:p>
            <a:r>
              <a:rPr lang="nb-NO" dirty="0"/>
              <a:t>Velkommen til </a:t>
            </a:r>
            <a:r>
              <a:rPr lang="nb-NO"/>
              <a:t>foreldremøte 6. - </a:t>
            </a:r>
            <a:r>
              <a:rPr lang="nb-NO" dirty="0"/>
              <a:t>7.trinn.</a:t>
            </a:r>
          </a:p>
        </p:txBody>
      </p:sp>
      <p:sp>
        <p:nvSpPr>
          <p:cNvPr id="3" name="Undertittel 2"/>
          <p:cNvSpPr>
            <a:spLocks noGrp="1"/>
          </p:cNvSpPr>
          <p:nvPr>
            <p:ph type="subTitle" idx="1"/>
          </p:nvPr>
        </p:nvSpPr>
        <p:spPr/>
        <p:txBody>
          <a:bodyPr/>
          <a:lstStyle/>
          <a:p>
            <a:r>
              <a:rPr lang="nb-NO" dirty="0"/>
              <a:t>Bryn skole </a:t>
            </a:r>
          </a:p>
        </p:txBody>
      </p:sp>
      <p:sp>
        <p:nvSpPr>
          <p:cNvPr id="6" name="Plassholder for tekst 5"/>
          <p:cNvSpPr>
            <a:spLocks noGrp="1"/>
          </p:cNvSpPr>
          <p:nvPr>
            <p:ph type="body" sz="quarter" idx="13"/>
          </p:nvPr>
        </p:nvSpPr>
        <p:spPr/>
        <p:txBody>
          <a:bodyPr/>
          <a:lstStyle/>
          <a:p>
            <a:r>
              <a:rPr lang="nb-NO" dirty="0"/>
              <a:t>Bryn skole</a:t>
            </a:r>
          </a:p>
        </p:txBody>
      </p:sp>
      <p:sp>
        <p:nvSpPr>
          <p:cNvPr id="7" name="Rektangel 6"/>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Tree>
    <p:extLst>
      <p:ext uri="{BB962C8B-B14F-4D97-AF65-F5344CB8AC3E}">
        <p14:creationId xmlns:p14="http://schemas.microsoft.com/office/powerpoint/2010/main" val="10178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normAutofit/>
          </a:bodyPr>
          <a:lstStyle/>
          <a:p>
            <a:r>
              <a:rPr lang="nb-NO" dirty="0"/>
              <a:t>Elevundersøkelsen </a:t>
            </a:r>
            <a:br>
              <a:rPr lang="nb-NO" dirty="0"/>
            </a:br>
            <a:r>
              <a:rPr lang="nb-NO" sz="2200" dirty="0"/>
              <a:t>gjennomføres før jul på 5.-7.trinn- undersøkelsen er i regi av Utdanningsdirektoratet</a:t>
            </a:r>
          </a:p>
        </p:txBody>
      </p:sp>
      <p:sp>
        <p:nvSpPr>
          <p:cNvPr id="8" name="Plassholder for innhold 7"/>
          <p:cNvSpPr>
            <a:spLocks noGrp="1"/>
          </p:cNvSpPr>
          <p:nvPr>
            <p:ph idx="1"/>
          </p:nvPr>
        </p:nvSpPr>
        <p:spPr>
          <a:xfrm>
            <a:off x="695326" y="2032000"/>
            <a:ext cx="9469438" cy="4476781"/>
          </a:xfrm>
        </p:spPr>
        <p:txBody>
          <a:bodyPr/>
          <a:lstStyle/>
          <a:p>
            <a:pPr marL="0" indent="0">
              <a:buNone/>
            </a:pPr>
            <a:r>
              <a:rPr lang="nb-NO" dirty="0"/>
              <a:t>Elevene får spørsmål innenfor ulike områder</a:t>
            </a:r>
            <a:r>
              <a:rPr lang="nb-NO" sz="1200" dirty="0"/>
              <a:t>  </a:t>
            </a:r>
          </a:p>
          <a:p>
            <a:pPr>
              <a:buFont typeface="Arial" panose="020B0604020202020204" pitchFamily="34" charset="0"/>
              <a:buChar char="•"/>
            </a:pPr>
            <a:r>
              <a:rPr lang="nb-NO" sz="1200" dirty="0"/>
              <a:t>Trivsel</a:t>
            </a:r>
          </a:p>
          <a:p>
            <a:r>
              <a:rPr lang="nb-NO" sz="1200" dirty="0"/>
              <a:t>Støtte fra lærer</a:t>
            </a:r>
          </a:p>
          <a:p>
            <a:r>
              <a:rPr lang="nb-NO" sz="1200" dirty="0"/>
              <a:t>Støtte hjemmefra</a:t>
            </a:r>
          </a:p>
          <a:p>
            <a:r>
              <a:rPr lang="nb-NO" sz="1200" dirty="0"/>
              <a:t>Vurdering for læring</a:t>
            </a:r>
          </a:p>
          <a:p>
            <a:r>
              <a:rPr lang="nb-NO" sz="1200" dirty="0"/>
              <a:t>Læringskultur</a:t>
            </a:r>
          </a:p>
          <a:p>
            <a:r>
              <a:rPr lang="nb-NO" sz="1200" dirty="0"/>
              <a:t>Mestring og Motivasjon</a:t>
            </a:r>
          </a:p>
          <a:p>
            <a:r>
              <a:rPr lang="nb-NO" sz="1200" dirty="0"/>
              <a:t>Elevdemokrati og medvirkning</a:t>
            </a:r>
          </a:p>
          <a:p>
            <a:r>
              <a:rPr lang="nb-NO" sz="1200" dirty="0"/>
              <a:t>Felles regler</a:t>
            </a:r>
          </a:p>
          <a:p>
            <a:r>
              <a:rPr lang="nb-NO" sz="1200" dirty="0"/>
              <a:t>Mobbet av andre elever på skolen</a:t>
            </a:r>
          </a:p>
          <a:p>
            <a:r>
              <a:rPr lang="nb-NO" sz="1200" dirty="0"/>
              <a:t>Innsats og faglig utfordring</a:t>
            </a:r>
            <a:br>
              <a:rPr lang="nb-NO"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10</a:t>
            </a:fld>
            <a:endParaRPr lang="nb-NO"/>
          </a:p>
        </p:txBody>
      </p:sp>
    </p:spTree>
    <p:extLst>
      <p:ext uri="{BB962C8B-B14F-4D97-AF65-F5344CB8AC3E}">
        <p14:creationId xmlns:p14="http://schemas.microsoft.com/office/powerpoint/2010/main" val="187324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Personvern</a:t>
            </a:r>
          </a:p>
        </p:txBody>
      </p:sp>
      <p:sp>
        <p:nvSpPr>
          <p:cNvPr id="8" name="Plassholder for innhold 7"/>
          <p:cNvSpPr>
            <a:spLocks noGrp="1"/>
          </p:cNvSpPr>
          <p:nvPr>
            <p:ph idx="1"/>
          </p:nvPr>
        </p:nvSpPr>
        <p:spPr>
          <a:xfrm>
            <a:off x="695326" y="1570892"/>
            <a:ext cx="9469438" cy="4521933"/>
          </a:xfrm>
        </p:spPr>
        <p:txBody>
          <a:bodyPr/>
          <a:lstStyle/>
          <a:p>
            <a:r>
              <a:rPr lang="nb-NO" dirty="0"/>
              <a:t>Undersøkelsen er anonym. Besvarelser kan ikke spores tilbake til den enkelte elev. Det er ikke mulig å ta ut resultatrapporter på individnivå.</a:t>
            </a:r>
          </a:p>
          <a:p>
            <a:r>
              <a:rPr lang="nb-NO" dirty="0"/>
              <a:t>Utdanningsdirektoratets regler for anonymisering av resultater fra undersøkelsen, vil bli fulgt.</a:t>
            </a:r>
          </a:p>
          <a:p>
            <a:r>
              <a:rPr lang="nb-NO" dirty="0"/>
              <a:t>Det er frivillig for barnet å delta i undersøkelsen.</a:t>
            </a:r>
          </a:p>
          <a:p>
            <a:pPr marL="0" indent="0">
              <a:buNone/>
            </a:pP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11</a:t>
            </a:fld>
            <a:endParaRPr lang="nb-NO"/>
          </a:p>
        </p:txBody>
      </p:sp>
    </p:spTree>
    <p:extLst>
      <p:ext uri="{BB962C8B-B14F-4D97-AF65-F5344CB8AC3E}">
        <p14:creationId xmlns:p14="http://schemas.microsoft.com/office/powerpoint/2010/main" val="31101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78932" y="334602"/>
            <a:ext cx="9385831" cy="922531"/>
          </a:xfrm>
        </p:spPr>
        <p:txBody>
          <a:bodyPr>
            <a:normAutofit fontScale="90000"/>
          </a:bodyPr>
          <a:lstStyle/>
          <a:p>
            <a:r>
              <a:rPr lang="nb-NO" dirty="0"/>
              <a:t>Sosial plan for trinnene</a:t>
            </a:r>
            <a:br>
              <a:rPr lang="nb-NO" dirty="0"/>
            </a:br>
            <a:endParaRPr lang="nb-NO" dirty="0"/>
          </a:p>
        </p:txBody>
      </p:sp>
      <p:sp>
        <p:nvSpPr>
          <p:cNvPr id="3" name="Plassholder for innhold 2"/>
          <p:cNvSpPr>
            <a:spLocks noGrp="1"/>
          </p:cNvSpPr>
          <p:nvPr>
            <p:ph idx="1"/>
          </p:nvPr>
        </p:nvSpPr>
        <p:spPr>
          <a:xfrm>
            <a:off x="778932" y="1257133"/>
            <a:ext cx="9385832" cy="4835692"/>
          </a:xfrm>
        </p:spPr>
        <p:txBody>
          <a:bodyPr/>
          <a:lstStyle/>
          <a:p>
            <a:r>
              <a:rPr lang="nb-NO" dirty="0"/>
              <a:t>Påmelding til ulike aktiviteter på trinnmøtene. Foresatte skriver seg på liste.</a:t>
            </a:r>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12</a:t>
            </a:fld>
            <a:endParaRPr lang="nb-NO"/>
          </a:p>
        </p:txBody>
      </p:sp>
    </p:spTree>
    <p:extLst>
      <p:ext uri="{BB962C8B-B14F-4D97-AF65-F5344CB8AC3E}">
        <p14:creationId xmlns:p14="http://schemas.microsoft.com/office/powerpoint/2010/main" val="612382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1867" y="720002"/>
            <a:ext cx="9622897" cy="456866"/>
          </a:xfrm>
        </p:spPr>
        <p:txBody>
          <a:bodyPr>
            <a:normAutofit fontScale="90000"/>
          </a:bodyPr>
          <a:lstStyle/>
          <a:p>
            <a:r>
              <a:rPr lang="nb-NO" dirty="0"/>
              <a:t>Ordensregler for Osloskolen</a:t>
            </a:r>
          </a:p>
        </p:txBody>
      </p:sp>
      <p:sp>
        <p:nvSpPr>
          <p:cNvPr id="3" name="Plassholder for innhold 2"/>
          <p:cNvSpPr>
            <a:spLocks noGrp="1"/>
          </p:cNvSpPr>
          <p:nvPr>
            <p:ph idx="1"/>
          </p:nvPr>
        </p:nvSpPr>
        <p:spPr>
          <a:xfrm>
            <a:off x="424392" y="1176868"/>
            <a:ext cx="9469438" cy="4060824"/>
          </a:xfrm>
        </p:spPr>
        <p:txBody>
          <a:bodyPr/>
          <a:lstStyle/>
          <a:p>
            <a:endParaRPr lang="nb-NO" dirty="0"/>
          </a:p>
          <a:p>
            <a:r>
              <a:rPr lang="nb-NO" dirty="0"/>
              <a:t>Se eget skriv</a:t>
            </a:r>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Tree>
    <p:extLst>
      <p:ext uri="{BB962C8B-B14F-4D97-AF65-F5344CB8AC3E}">
        <p14:creationId xmlns:p14="http://schemas.microsoft.com/office/powerpoint/2010/main" val="315151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40499"/>
          </a:xfrm>
        </p:spPr>
        <p:txBody>
          <a:bodyPr/>
          <a:lstStyle/>
          <a:p>
            <a:r>
              <a:rPr lang="nb-NO" dirty="0"/>
              <a:t>Læringsbrett på Bryn skole</a:t>
            </a:r>
          </a:p>
        </p:txBody>
      </p:sp>
      <p:sp>
        <p:nvSpPr>
          <p:cNvPr id="3" name="Plassholder for innhold 2"/>
          <p:cNvSpPr>
            <a:spLocks noGrp="1"/>
          </p:cNvSpPr>
          <p:nvPr>
            <p:ph idx="1"/>
          </p:nvPr>
        </p:nvSpPr>
        <p:spPr>
          <a:xfrm>
            <a:off x="695326" y="1460500"/>
            <a:ext cx="9469438" cy="4632325"/>
          </a:xfrm>
        </p:spPr>
        <p:txBody>
          <a:bodyPr/>
          <a:lstStyle/>
          <a:p>
            <a:r>
              <a:rPr lang="nb-NO" dirty="0"/>
              <a:t>Læringsbrett fra mai 2019</a:t>
            </a:r>
          </a:p>
          <a:p>
            <a:r>
              <a:rPr lang="nb-NO" dirty="0"/>
              <a:t>Ansatte under opplæring</a:t>
            </a:r>
          </a:p>
          <a:p>
            <a:r>
              <a:rPr lang="nb-NO" dirty="0"/>
              <a:t>Brettene tas med hjem, og da skal de tas med på skolen fulladet hver dag. </a:t>
            </a:r>
          </a:p>
          <a:p>
            <a:r>
              <a:rPr lang="nb-NO" dirty="0"/>
              <a:t>Ladere må passes på</a:t>
            </a:r>
          </a:p>
          <a:p>
            <a:r>
              <a:rPr lang="nb-NO" dirty="0"/>
              <a:t>Tilpasset opplæring og nettbrett</a:t>
            </a:r>
          </a:p>
          <a:p>
            <a:r>
              <a:rPr lang="nb-NO" dirty="0"/>
              <a:t>Bruk av læringsbrett er en måte å lære på, ikke en erstatning for bøker eller annet læringsformer.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14</a:t>
            </a:fld>
            <a:endParaRPr lang="nb-NO"/>
          </a:p>
        </p:txBody>
      </p:sp>
    </p:spTree>
    <p:extLst>
      <p:ext uri="{BB962C8B-B14F-4D97-AF65-F5344CB8AC3E}">
        <p14:creationId xmlns:p14="http://schemas.microsoft.com/office/powerpoint/2010/main" val="680235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15</a:t>
            </a:fld>
            <a:endParaRPr lang="nb-NO"/>
          </a:p>
        </p:txBody>
      </p:sp>
      <p:sp>
        <p:nvSpPr>
          <p:cNvPr id="4" name="Rektangel 3"/>
          <p:cNvSpPr/>
          <p:nvPr/>
        </p:nvSpPr>
        <p:spPr>
          <a:xfrm>
            <a:off x="774700" y="-5515342"/>
            <a:ext cx="11671300" cy="2308324"/>
          </a:xfrm>
          <a:prstGeom prst="rect">
            <a:avLst/>
          </a:prstGeom>
        </p:spPr>
        <p:txBody>
          <a:bodyPr wrap="square">
            <a:spAutoFit/>
          </a:bodyPr>
          <a:lstStyle/>
          <a:p>
            <a:pPr algn="r" fontAlgn="base"/>
            <a:r>
              <a:rPr lang="nb-NO" dirty="0">
                <a:latin typeface="Times New Roman" panose="02020603050405020304" pitchFamily="18" charset="0"/>
              </a:rPr>
              <a:t> </a:t>
            </a:r>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p:txBody>
      </p:sp>
      <p:sp>
        <p:nvSpPr>
          <p:cNvPr id="5" name="Rektangel 4"/>
          <p:cNvSpPr/>
          <p:nvPr/>
        </p:nvSpPr>
        <p:spPr>
          <a:xfrm>
            <a:off x="-55564" y="358928"/>
            <a:ext cx="11899900" cy="5416868"/>
          </a:xfrm>
          <a:prstGeom prst="rect">
            <a:avLst/>
          </a:prstGeom>
        </p:spPr>
        <p:txBody>
          <a:bodyPr wrap="square">
            <a:spAutoFit/>
          </a:bodyPr>
          <a:lstStyle/>
          <a:p>
            <a:pPr lvl="0" fontAlgn="base">
              <a:spcBef>
                <a:spcPts val="1800"/>
              </a:spcBef>
              <a:buSzPct val="100000"/>
            </a:pPr>
            <a:r>
              <a:rPr lang="nb-NO" sz="2000" b="1" u="sng" dirty="0">
                <a:solidFill>
                  <a:srgbClr val="000000"/>
                </a:solidFill>
                <a:latin typeface="Calibri" panose="020F0502020204030204" pitchFamily="34" charset="0"/>
              </a:rPr>
              <a:t>  Punkter fra kontrakten vedrørende læringsbrett: </a:t>
            </a:r>
            <a:endParaRPr lang="nb-NO" u="sng" dirty="0">
              <a:solidFill>
                <a:srgbClr val="000000"/>
              </a:solidFill>
              <a:latin typeface="Calibri" panose="020F0502020204030204" pitchFamily="34" charset="0"/>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3. Installasjon og service:</a:t>
            </a:r>
            <a:r>
              <a:rPr lang="nb-NO" dirty="0">
                <a:solidFill>
                  <a:srgbClr val="000000"/>
                </a:solidFill>
                <a:latin typeface="Calibri" panose="020F0502020204030204" pitchFamily="34" charset="0"/>
              </a:rPr>
              <a:t> </a:t>
            </a:r>
            <a:r>
              <a:rPr lang="nb-NO" dirty="0">
                <a:solidFill>
                  <a:srgbClr val="000000"/>
                </a:solidFill>
              </a:rPr>
              <a:t> </a:t>
            </a:r>
            <a:r>
              <a:rPr lang="nb-NO" dirty="0">
                <a:solidFill>
                  <a:srgbClr val="000000"/>
                </a:solidFill>
                <a:latin typeface="Calibri" panose="020F0502020204030204" pitchFamily="34" charset="0"/>
              </a:rPr>
              <a:t>Av sikkerhetsmessige årsaker er det kun Bryn skole som kan foreta installasjoner og service på utstyret.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4. Forpliktelser – mislighold:</a:t>
            </a:r>
            <a:r>
              <a:rPr lang="nb-NO" dirty="0">
                <a:solidFill>
                  <a:srgbClr val="000000"/>
                </a:solidFill>
                <a:latin typeface="Calibri" panose="020F0502020204030204" pitchFamily="34" charset="0"/>
              </a:rPr>
              <a:t> Det er kun låntakeren som kan være bruker. Låntaker er til enhver tid ansvarlig for forsvarlig bruk, transport og oppbevaring, og kan heller ikke overdra/låne utstyret til andre. Dersom låntaker misligholder avtalen kan rektor si den opp. Utstyret må da returneres skolen. Som mislighold regnes blant annet at låntaker ikke ivaretar og sikrer utstyret på en forsvarlig måte.</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5. Tap - skade:</a:t>
            </a:r>
            <a:r>
              <a:rPr lang="nb-NO" dirty="0">
                <a:solidFill>
                  <a:srgbClr val="000000"/>
                </a:solidFill>
                <a:latin typeface="Calibri" panose="020F0502020204030204" pitchFamily="34" charset="0"/>
              </a:rPr>
              <a:t> Tap og/eller skade meldes umiddelbart til Bryn skole.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6. Erstatning: </a:t>
            </a:r>
            <a:r>
              <a:rPr lang="nb-NO" dirty="0">
                <a:solidFill>
                  <a:srgbClr val="000000"/>
                </a:solidFill>
                <a:latin typeface="Calibri" panose="020F0502020204030204" pitchFamily="34" charset="0"/>
              </a:rPr>
              <a:t> Ved skade på eller tap av utstyr gjelder vanlige erstatningsrettslige regler. Dersom låntaker har opptrådt forsettlig vil skolen kreve full erstatning. Ved uaktsomhet begrenses erstatningsansvaret til 25 % av utstyrets verdi eller 25 % av kostnadene ved reparasjon.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7. Utlånets varighet:</a:t>
            </a:r>
            <a:r>
              <a:rPr lang="nb-NO" dirty="0">
                <a:solidFill>
                  <a:srgbClr val="000000"/>
                </a:solidFill>
                <a:latin typeface="Calibri" panose="020F0502020204030204" pitchFamily="34" charset="0"/>
              </a:rPr>
              <a:t> Når behovet for utstyret ikke lenger er tilstede, returneres dette til Bryn skole. Ved permisjon eller bytte av skole returneres utstyret til Bryn skole. </a:t>
            </a:r>
            <a:endParaRPr lang="nb-NO" dirty="0">
              <a:solidFill>
                <a:srgbClr val="000000"/>
              </a:solidFill>
            </a:endParaRPr>
          </a:p>
          <a:p>
            <a:pPr marL="216000" lvl="0" indent="-216000">
              <a:spcBef>
                <a:spcPts val="1800"/>
              </a:spcBef>
              <a:buSzPct val="100000"/>
              <a:buBlip>
                <a:blip r:embed="rId2"/>
              </a:buBlip>
            </a:pPr>
            <a:endParaRPr lang="nb-NO" sz="2000" dirty="0">
              <a:solidFill>
                <a:srgbClr val="000000"/>
              </a:solidFill>
            </a:endParaRPr>
          </a:p>
        </p:txBody>
      </p:sp>
    </p:spTree>
    <p:extLst>
      <p:ext uri="{BB962C8B-B14F-4D97-AF65-F5344CB8AC3E}">
        <p14:creationId xmlns:p14="http://schemas.microsoft.com/office/powerpoint/2010/main" val="195089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16</a:t>
            </a:fld>
            <a:endParaRPr lang="nb-NO"/>
          </a:p>
        </p:txBody>
      </p:sp>
      <p:sp>
        <p:nvSpPr>
          <p:cNvPr id="4" name="Rektangel 3"/>
          <p:cNvSpPr/>
          <p:nvPr/>
        </p:nvSpPr>
        <p:spPr>
          <a:xfrm>
            <a:off x="914400" y="444500"/>
            <a:ext cx="10795000" cy="5016758"/>
          </a:xfrm>
          <a:prstGeom prst="rect">
            <a:avLst/>
          </a:prstGeom>
        </p:spPr>
        <p:txBody>
          <a:bodyPr wrap="square">
            <a:spAutoFit/>
          </a:bodyPr>
          <a:lstStyle/>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 </a:t>
            </a:r>
            <a:r>
              <a:rPr lang="nb-NO" sz="2000" b="1" dirty="0">
                <a:solidFill>
                  <a:srgbClr val="000000"/>
                </a:solidFill>
                <a:latin typeface="Century Gothic" panose="020B0502020202020204" pitchFamily="34" charset="0"/>
              </a:rPr>
              <a:t>Bryns læringsbrett-regler </a:t>
            </a:r>
          </a:p>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1. Vi lader læringsbrettet hjemme hver dag, slik at vi har nok strøm til å jobbe med den på skolen. </a:t>
            </a:r>
          </a:p>
          <a:p>
            <a:r>
              <a:rPr lang="nb-NO" sz="2000" dirty="0">
                <a:solidFill>
                  <a:srgbClr val="000000"/>
                </a:solidFill>
                <a:latin typeface="Century Gothic" panose="020B0502020202020204" pitchFamily="34" charset="0"/>
              </a:rPr>
              <a:t>2. Vi følger alltid beskjeden om «eple opp». </a:t>
            </a:r>
          </a:p>
          <a:p>
            <a:r>
              <a:rPr lang="nb-NO" sz="2000" dirty="0">
                <a:solidFill>
                  <a:srgbClr val="000000"/>
                </a:solidFill>
                <a:latin typeface="Century Gothic" panose="020B0502020202020204" pitchFamily="34" charset="0"/>
              </a:rPr>
              <a:t>3. Vi spiser og drikker aldri i nærheten av læringsbrettet. </a:t>
            </a:r>
          </a:p>
          <a:p>
            <a:r>
              <a:rPr lang="nb-NO" sz="2000" dirty="0">
                <a:solidFill>
                  <a:srgbClr val="000000"/>
                </a:solidFill>
                <a:latin typeface="Century Gothic" panose="020B0502020202020204" pitchFamily="34" charset="0"/>
              </a:rPr>
              <a:t>4. Vi bærer alltid læringsbrettet med begge hendene og går forsiktig. </a:t>
            </a:r>
          </a:p>
          <a:p>
            <a:r>
              <a:rPr lang="nb-NO" sz="2000" dirty="0">
                <a:solidFill>
                  <a:srgbClr val="000000"/>
                </a:solidFill>
                <a:latin typeface="Century Gothic" panose="020B0502020202020204" pitchFamily="34" charset="0"/>
              </a:rPr>
              <a:t>5. Vi legger aldri fra oss læringsbrettet på gulvet eller andre steder der det kan bli ødelagt. </a:t>
            </a:r>
          </a:p>
          <a:p>
            <a:r>
              <a:rPr lang="nb-NO" sz="2000" dirty="0">
                <a:solidFill>
                  <a:srgbClr val="000000"/>
                </a:solidFill>
                <a:latin typeface="Century Gothic" panose="020B0502020202020204" pitchFamily="34" charset="0"/>
              </a:rPr>
              <a:t>6. Vi ber alltid om lov før vi tar bilde eller video av andre. </a:t>
            </a:r>
          </a:p>
          <a:p>
            <a:r>
              <a:rPr lang="nb-NO" sz="2000" dirty="0">
                <a:solidFill>
                  <a:srgbClr val="000000"/>
                </a:solidFill>
                <a:latin typeface="Century Gothic" panose="020B0502020202020204" pitchFamily="34" charset="0"/>
              </a:rPr>
              <a:t>7. Vi ber alltid om lov før vi sender med </a:t>
            </a:r>
            <a:r>
              <a:rPr lang="nb-NO" sz="2000" dirty="0" err="1">
                <a:solidFill>
                  <a:srgbClr val="000000"/>
                </a:solidFill>
                <a:latin typeface="Century Gothic" panose="020B0502020202020204" pitchFamily="34" charset="0"/>
              </a:rPr>
              <a:t>AirDrop</a:t>
            </a:r>
            <a:r>
              <a:rPr lang="nb-NO" sz="2000" dirty="0">
                <a:solidFill>
                  <a:srgbClr val="000000"/>
                </a:solidFill>
                <a:latin typeface="Century Gothic" panose="020B0502020202020204" pitchFamily="34" charset="0"/>
              </a:rPr>
              <a:t>. </a:t>
            </a:r>
          </a:p>
          <a:p>
            <a:r>
              <a:rPr lang="nb-NO" sz="2000" dirty="0">
                <a:solidFill>
                  <a:srgbClr val="000000"/>
                </a:solidFill>
                <a:latin typeface="Century Gothic" panose="020B0502020202020204" pitchFamily="34" charset="0"/>
              </a:rPr>
              <a:t>8. Vi ber alltid om lov før vi går inn på andre nettsteder enn vi har fått beskjed om.</a:t>
            </a:r>
          </a:p>
          <a:p>
            <a:r>
              <a:rPr lang="nb-NO" sz="2000" dirty="0">
                <a:solidFill>
                  <a:srgbClr val="000000"/>
                </a:solidFill>
                <a:latin typeface="Century Gothic" panose="020B0502020202020204" pitchFamily="34" charset="0"/>
              </a:rPr>
              <a:t>9. Vi låner ikke andres læringsbrett. </a:t>
            </a:r>
          </a:p>
          <a:p>
            <a:r>
              <a:rPr lang="nb-NO" sz="2000" dirty="0">
                <a:solidFill>
                  <a:srgbClr val="000000"/>
                </a:solidFill>
                <a:latin typeface="Century Gothic" panose="020B0502020202020204" pitchFamily="34" charset="0"/>
              </a:rPr>
              <a:t>10. Vi bruker aldri læringsbrettet når vi er på AKS, unntatt når det er avtalt i forbindelse med lekser eller kurs. </a:t>
            </a:r>
          </a:p>
        </p:txBody>
      </p:sp>
      <p:pic>
        <p:nvPicPr>
          <p:cNvPr id="5" name="Bilde 4"/>
          <p:cNvPicPr>
            <a:picLocks noChangeAspect="1"/>
          </p:cNvPicPr>
          <p:nvPr/>
        </p:nvPicPr>
        <p:blipFill>
          <a:blip r:embed="rId2"/>
          <a:stretch>
            <a:fillRect/>
          </a:stretch>
        </p:blipFill>
        <p:spPr>
          <a:xfrm>
            <a:off x="4557712" y="5168900"/>
            <a:ext cx="2847975" cy="1600200"/>
          </a:xfrm>
          <a:prstGeom prst="rect">
            <a:avLst/>
          </a:prstGeom>
        </p:spPr>
      </p:pic>
    </p:spTree>
    <p:extLst>
      <p:ext uri="{BB962C8B-B14F-4D97-AF65-F5344CB8AC3E}">
        <p14:creationId xmlns:p14="http://schemas.microsoft.com/office/powerpoint/2010/main" val="1744991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670260"/>
          </a:xfrm>
        </p:spPr>
        <p:txBody>
          <a:bodyPr/>
          <a:lstStyle/>
          <a:p>
            <a:r>
              <a:rPr lang="nb-NO" dirty="0"/>
              <a:t>Kontaktinformasjon / klasselister</a:t>
            </a:r>
          </a:p>
        </p:txBody>
      </p:sp>
      <p:sp>
        <p:nvSpPr>
          <p:cNvPr id="3" name="Plassholder for innhold 2"/>
          <p:cNvSpPr>
            <a:spLocks noGrp="1"/>
          </p:cNvSpPr>
          <p:nvPr>
            <p:ph idx="1"/>
          </p:nvPr>
        </p:nvSpPr>
        <p:spPr>
          <a:xfrm>
            <a:off x="695326" y="1530220"/>
            <a:ext cx="9469438" cy="4562605"/>
          </a:xfrm>
        </p:spPr>
        <p:txBody>
          <a:bodyPr/>
          <a:lstStyle/>
          <a:p>
            <a:endParaRPr lang="nb-NO" dirty="0"/>
          </a:p>
          <a:p>
            <a:r>
              <a:rPr lang="nb-NO" dirty="0"/>
              <a:t>Etter en totalvurdering av til dels kryssende hensyn, har Utdanningsetaten kommet frem til at det bør innføres en hovedregel i Osloskolen om at klasselister ikke skal deles ut til foresatte. </a:t>
            </a:r>
          </a:p>
          <a:p>
            <a:r>
              <a:rPr lang="nb-NO" dirty="0"/>
              <a:t>Tillitsvalgte for skolens elever eller foresatte, eksempel FAU-kontakt, klassekontakt eller leder av elevrådet, kan få listene til bruk i sitt arbeid som tillitsvalgt, uten at dokumentet av den grunn mister sin status som et internt dokument. Tillitsvalgte kan imidlertid ikke dele informasjonen fra listene med andre, eksempel med andre foresatte. Vedlagt følger skriv </a:t>
            </a:r>
            <a:r>
              <a:rPr lang="nb-NO" i="1" dirty="0"/>
              <a:t>"Viktig informasjon til tillitsvalgte om bruk av informasjon på klasselisten" </a:t>
            </a:r>
            <a:r>
              <a:rPr lang="nb-NO" dirty="0"/>
              <a:t>som må gis til de tillitsvalgte som får tilgang til listene. </a:t>
            </a:r>
          </a:p>
          <a:p>
            <a:r>
              <a:rPr lang="nb-NO" dirty="0"/>
              <a:t>Når FAU-kontakt er valgt bør vedkommende ta få kontaktinformasjon av alle foresatte samt samtykke til deling i foreldregruppa.</a:t>
            </a:r>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371128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193D-84B6-4C47-B443-AF2429D31E0C}"/>
              </a:ext>
            </a:extLst>
          </p:cNvPr>
          <p:cNvSpPr>
            <a:spLocks noGrp="1"/>
          </p:cNvSpPr>
          <p:nvPr>
            <p:ph type="title"/>
          </p:nvPr>
        </p:nvSpPr>
        <p:spPr/>
        <p:txBody>
          <a:bodyPr/>
          <a:lstStyle/>
          <a:p>
            <a:r>
              <a:rPr lang="nb-NO" dirty="0"/>
              <a:t>Informasjon fra skolen </a:t>
            </a:r>
          </a:p>
        </p:txBody>
      </p:sp>
      <p:sp>
        <p:nvSpPr>
          <p:cNvPr id="3" name="Content Placeholder 2">
            <a:extLst>
              <a:ext uri="{FF2B5EF4-FFF2-40B4-BE49-F238E27FC236}">
                <a16:creationId xmlns:a16="http://schemas.microsoft.com/office/drawing/2014/main" id="{BF67421C-6F4D-4FFE-9393-C1A5F04306E0}"/>
              </a:ext>
            </a:extLst>
          </p:cNvPr>
          <p:cNvSpPr>
            <a:spLocks noGrp="1"/>
          </p:cNvSpPr>
          <p:nvPr>
            <p:ph sz="half" idx="1"/>
          </p:nvPr>
        </p:nvSpPr>
        <p:spPr/>
        <p:txBody>
          <a:bodyPr/>
          <a:lstStyle/>
          <a:p>
            <a:pPr marL="215900" indent="-215900"/>
            <a:r>
              <a:rPr lang="nb-NO" b="1" dirty="0"/>
              <a:t>"Skolemelding": </a:t>
            </a:r>
            <a:r>
              <a:rPr lang="nb-NO" dirty="0"/>
              <a:t>Osloskolen har en egen app der du kan sende og få meldinger fra barnets lærer, og du kan melde fravær for barnet. </a:t>
            </a:r>
          </a:p>
          <a:p>
            <a:pPr marL="215900" indent="-215900"/>
            <a:r>
              <a:rPr lang="nb-NO" b="1" dirty="0"/>
              <a:t>Nettsider: </a:t>
            </a:r>
            <a:r>
              <a:rPr lang="nb-NO" dirty="0"/>
              <a:t>Nyheter og informasjon fra skolen. </a:t>
            </a:r>
          </a:p>
          <a:p>
            <a:pPr marL="215900" indent="-215900"/>
            <a:r>
              <a:rPr lang="nb-NO" b="1" dirty="0"/>
              <a:t>Skoleplattform Oslo: </a:t>
            </a:r>
            <a:r>
              <a:rPr lang="nb-NO" dirty="0"/>
              <a:t>Logg inn fra nettsidene til fraværsoversikt, oversikt over fag og vurderinger, lese skolens beskjeder på PC. </a:t>
            </a:r>
          </a:p>
        </p:txBody>
      </p:sp>
      <p:pic>
        <p:nvPicPr>
          <p:cNvPr id="7" name="Picture 7" descr="Et bilde som inneholder skjermbilde&#10;&#10;Beskrivelse som er generert med høy visshet">
            <a:extLst>
              <a:ext uri="{FF2B5EF4-FFF2-40B4-BE49-F238E27FC236}">
                <a16:creationId xmlns:a16="http://schemas.microsoft.com/office/drawing/2014/main" id="{53E0AD4B-FBFF-4D71-B112-B230875C85C7}"/>
              </a:ext>
            </a:extLst>
          </p:cNvPr>
          <p:cNvPicPr>
            <a:picLocks noGrp="1" noChangeAspect="1"/>
          </p:cNvPicPr>
          <p:nvPr>
            <p:ph sz="half" idx="2"/>
          </p:nvPr>
        </p:nvPicPr>
        <p:blipFill>
          <a:blip r:embed="rId2"/>
          <a:stretch>
            <a:fillRect/>
          </a:stretch>
        </p:blipFill>
        <p:spPr>
          <a:xfrm>
            <a:off x="7764337" y="2032000"/>
            <a:ext cx="2283073" cy="4060826"/>
          </a:xfrm>
          <a:prstGeom prst="rect">
            <a:avLst/>
          </a:prstGeom>
        </p:spPr>
      </p:pic>
      <p:sp>
        <p:nvSpPr>
          <p:cNvPr id="5" name="Date Placeholder 4">
            <a:extLst>
              <a:ext uri="{FF2B5EF4-FFF2-40B4-BE49-F238E27FC236}">
                <a16:creationId xmlns:a16="http://schemas.microsoft.com/office/drawing/2014/main" id="{96B36FEC-1E64-46BA-A896-152CBE2667F8}"/>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Slide Number Placeholder 5">
            <a:extLst>
              <a:ext uri="{FF2B5EF4-FFF2-40B4-BE49-F238E27FC236}">
                <a16:creationId xmlns:a16="http://schemas.microsoft.com/office/drawing/2014/main" id="{B377CE91-4D0A-4B60-8706-4B44BB7052F3}"/>
              </a:ext>
            </a:extLst>
          </p:cNvPr>
          <p:cNvSpPr>
            <a:spLocks noGrp="1"/>
          </p:cNvSpPr>
          <p:nvPr>
            <p:ph type="sldNum" sz="quarter" idx="12"/>
          </p:nvPr>
        </p:nvSpPr>
        <p:spPr/>
        <p:txBody>
          <a:bodyPr/>
          <a:lstStyle/>
          <a:p>
            <a:fld id="{8ACEFDFC-287E-0A4D-81A7-6CC8C070690D}" type="slidenum">
              <a:rPr lang="nb-NO" smtClean="0"/>
              <a:t>18</a:t>
            </a:fld>
            <a:endParaRPr lang="nb-NO"/>
          </a:p>
        </p:txBody>
      </p:sp>
    </p:spTree>
    <p:extLst>
      <p:ext uri="{BB962C8B-B14F-4D97-AF65-F5344CB8AC3E}">
        <p14:creationId xmlns:p14="http://schemas.microsoft.com/office/powerpoint/2010/main" val="222710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78599"/>
          </a:xfrm>
        </p:spPr>
        <p:txBody>
          <a:bodyPr>
            <a:normAutofit fontScale="90000"/>
          </a:bodyPr>
          <a:lstStyle/>
          <a:p>
            <a:r>
              <a:rPr lang="nb-NO" dirty="0"/>
              <a:t>Ansatte:</a:t>
            </a:r>
            <a:br>
              <a:rPr lang="nb-NO" dirty="0"/>
            </a:br>
            <a:endParaRPr lang="nb-NO" dirty="0"/>
          </a:p>
        </p:txBody>
      </p:sp>
      <p:sp>
        <p:nvSpPr>
          <p:cNvPr id="3" name="Plassholder for innhold 2"/>
          <p:cNvSpPr>
            <a:spLocks noGrp="1"/>
          </p:cNvSpPr>
          <p:nvPr>
            <p:ph idx="1"/>
          </p:nvPr>
        </p:nvSpPr>
        <p:spPr>
          <a:xfrm>
            <a:off x="695326" y="1231900"/>
            <a:ext cx="9469438" cy="4860925"/>
          </a:xfrm>
        </p:spPr>
        <p:txBody>
          <a:bodyPr/>
          <a:lstStyle/>
          <a:p>
            <a:r>
              <a:rPr lang="nb-NO" dirty="0"/>
              <a:t>6.trinn:</a:t>
            </a:r>
          </a:p>
          <a:p>
            <a:r>
              <a:rPr lang="nb-NO" sz="1200" dirty="0"/>
              <a:t>Njomza Selimi</a:t>
            </a:r>
          </a:p>
          <a:p>
            <a:r>
              <a:rPr lang="nb-NO" sz="1200" dirty="0"/>
              <a:t>Salma Ahmed</a:t>
            </a:r>
          </a:p>
          <a:p>
            <a:r>
              <a:rPr lang="nb-NO" sz="1200" dirty="0"/>
              <a:t>Marius Fjeldahl Johnsen</a:t>
            </a:r>
          </a:p>
          <a:p>
            <a:r>
              <a:rPr lang="nb-NO" sz="1200" dirty="0"/>
              <a:t>Andreas Bogstad</a:t>
            </a:r>
          </a:p>
          <a:p>
            <a:r>
              <a:rPr lang="nb-NO" sz="1200" dirty="0"/>
              <a:t>Assistent: Thomas Høibråten</a:t>
            </a:r>
          </a:p>
          <a:p>
            <a:r>
              <a:rPr lang="nb-NO" dirty="0"/>
              <a:t>7.trinn:</a:t>
            </a:r>
          </a:p>
          <a:p>
            <a:r>
              <a:rPr lang="nb-NO" sz="1200" dirty="0"/>
              <a:t>Mari Brattebø Fenne</a:t>
            </a:r>
          </a:p>
          <a:p>
            <a:r>
              <a:rPr lang="nb-NO" sz="1200" dirty="0"/>
              <a:t>Jannicke Strand</a:t>
            </a:r>
          </a:p>
          <a:p>
            <a:r>
              <a:rPr lang="nb-NO" sz="1200" dirty="0"/>
              <a:t>Eline Andreassen Rød</a:t>
            </a:r>
          </a:p>
          <a:p>
            <a:r>
              <a:rPr lang="nb-NO" sz="1200" dirty="0"/>
              <a:t>Christoffer Jensen</a:t>
            </a:r>
          </a:p>
          <a:p>
            <a:r>
              <a:rPr lang="nb-NO" sz="1200" dirty="0"/>
              <a:t>Assistenter: Anka Jacobsen og Janne Aas</a:t>
            </a:r>
          </a:p>
          <a:p>
            <a:endParaRPr lang="nb-NO"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220532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712C-A334-41F4-96E8-E0FF0DEF24DF}"/>
              </a:ext>
            </a:extLst>
          </p:cNvPr>
          <p:cNvSpPr>
            <a:spLocks noGrp="1"/>
          </p:cNvSpPr>
          <p:nvPr>
            <p:ph type="title"/>
          </p:nvPr>
        </p:nvSpPr>
        <p:spPr/>
        <p:txBody>
          <a:bodyPr/>
          <a:lstStyle/>
          <a:p>
            <a:r>
              <a:rPr lang="nb-NO" dirty="0"/>
              <a:t>Skolens ledelse, andre ansatte og støttetjenester </a:t>
            </a:r>
          </a:p>
        </p:txBody>
      </p:sp>
      <p:sp>
        <p:nvSpPr>
          <p:cNvPr id="3" name="Content Placeholder 2">
            <a:extLst>
              <a:ext uri="{FF2B5EF4-FFF2-40B4-BE49-F238E27FC236}">
                <a16:creationId xmlns:a16="http://schemas.microsoft.com/office/drawing/2014/main" id="{0C46000E-ABFA-4262-B14E-39F361AC2FF8}"/>
              </a:ext>
            </a:extLst>
          </p:cNvPr>
          <p:cNvSpPr>
            <a:spLocks noGrp="1"/>
          </p:cNvSpPr>
          <p:nvPr>
            <p:ph sz="half" idx="1"/>
          </p:nvPr>
        </p:nvSpPr>
        <p:spPr>
          <a:xfrm>
            <a:off x="695325" y="1727200"/>
            <a:ext cx="5181600" cy="4365626"/>
          </a:xfrm>
        </p:spPr>
        <p:txBody>
          <a:bodyPr/>
          <a:lstStyle/>
          <a:p>
            <a:pPr marL="215900" indent="-215900"/>
            <a:r>
              <a:rPr lang="nb-NO" sz="1600" b="1" dirty="0"/>
              <a:t>Rektor: </a:t>
            </a:r>
            <a:r>
              <a:rPr lang="nb-NO" sz="1600" dirty="0"/>
              <a:t>Overordnet administrativt og pedagogisk ansvar for skolen og AKS.</a:t>
            </a:r>
          </a:p>
          <a:p>
            <a:pPr marL="215900" indent="-215900"/>
            <a:r>
              <a:rPr lang="nb-NO" sz="1600" b="1" dirty="0"/>
              <a:t>Øvrig skoleledelse: </a:t>
            </a:r>
            <a:r>
              <a:rPr lang="nb-NO" sz="1600" dirty="0"/>
              <a:t>Assisterende rektor, undervisningsinspektører, sosiallærer og AKS-leder. </a:t>
            </a:r>
          </a:p>
          <a:p>
            <a:pPr marL="215900" indent="-215900"/>
            <a:r>
              <a:rPr lang="nb-NO" sz="1600" b="1" dirty="0"/>
              <a:t>Kontaktlærer: </a:t>
            </a:r>
            <a:r>
              <a:rPr lang="nb-NO" sz="1600" dirty="0"/>
              <a:t>Hver klasse har en kontaktlærer som leder opplæringen i samarbeid med andre lærere og faglærere. Skoleassistenter kan bistå elever med spesielle behov. </a:t>
            </a:r>
          </a:p>
          <a:p>
            <a:pPr marL="215900" indent="-215900"/>
            <a:r>
              <a:rPr lang="nb-NO" sz="1600" b="1" dirty="0"/>
              <a:t>PPT (pedagogisk-psykologisk tjeneste): </a:t>
            </a:r>
            <a:r>
              <a:rPr lang="nb-NO" sz="1600" dirty="0"/>
              <a:t>Gjør sakkyndige vurderinger om støtte utover ordinær undervisning. </a:t>
            </a:r>
          </a:p>
          <a:p>
            <a:pPr marL="215900" indent="-215900"/>
            <a:r>
              <a:rPr lang="nb-NO" sz="1600" b="1" dirty="0"/>
              <a:t>Andre støttetjenester: </a:t>
            </a:r>
            <a:r>
              <a:rPr lang="nb-NO" sz="1600" dirty="0"/>
              <a:t>Skolehelsetjenesten, tannhelsetjenesten, barnevernet. </a:t>
            </a:r>
          </a:p>
        </p:txBody>
      </p:sp>
      <p:sp>
        <p:nvSpPr>
          <p:cNvPr id="4" name="Content Placeholder 3">
            <a:extLst>
              <a:ext uri="{FF2B5EF4-FFF2-40B4-BE49-F238E27FC236}">
                <a16:creationId xmlns:a16="http://schemas.microsoft.com/office/drawing/2014/main" id="{FB741817-5DB1-4F3C-9D99-115E77B18A07}"/>
              </a:ext>
            </a:extLst>
          </p:cNvPr>
          <p:cNvSpPr>
            <a:spLocks noGrp="1"/>
          </p:cNvSpPr>
          <p:nvPr>
            <p:ph sz="half" idx="2"/>
          </p:nvPr>
        </p:nvSpPr>
        <p:spPr/>
        <p:txBody>
          <a:bodyPr/>
          <a:lstStyle/>
          <a:p>
            <a:r>
              <a:rPr lang="nb-NO" dirty="0"/>
              <a:t>Rektor: Cecilie Raddum.</a:t>
            </a:r>
          </a:p>
          <a:p>
            <a:r>
              <a:rPr lang="nb-NO" dirty="0"/>
              <a:t>Assisterende rektor: Eva Eek Olsen (5. – 7.trinn).</a:t>
            </a:r>
          </a:p>
          <a:p>
            <a:r>
              <a:rPr lang="nb-NO" dirty="0"/>
              <a:t>Undervisningsinspektører: Janne Thon Rehn (1.-4.trinn), Are Sandsdalen (</a:t>
            </a:r>
            <a:r>
              <a:rPr lang="nb-NO" dirty="0" err="1"/>
              <a:t>Byomfattende</a:t>
            </a:r>
            <a:r>
              <a:rPr lang="nb-NO" dirty="0"/>
              <a:t> grupper) og Jannicke Veum-Søhoel (AKS).</a:t>
            </a:r>
          </a:p>
          <a:p>
            <a:r>
              <a:rPr lang="nb-NO" dirty="0"/>
              <a:t>Sosiallærer: Christin S. Sagvolden.</a:t>
            </a:r>
          </a:p>
        </p:txBody>
      </p:sp>
      <p:sp>
        <p:nvSpPr>
          <p:cNvPr id="5" name="Date Placeholder 4">
            <a:extLst>
              <a:ext uri="{FF2B5EF4-FFF2-40B4-BE49-F238E27FC236}">
                <a16:creationId xmlns:a16="http://schemas.microsoft.com/office/drawing/2014/main" id="{E2D28B99-5C79-4CE4-82FE-E74D98ACABAD}"/>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Slide Number Placeholder 5">
            <a:extLst>
              <a:ext uri="{FF2B5EF4-FFF2-40B4-BE49-F238E27FC236}">
                <a16:creationId xmlns:a16="http://schemas.microsoft.com/office/drawing/2014/main" id="{45C6963E-0497-4CF2-A11E-C4CEAE53EAB8}"/>
              </a:ext>
            </a:extLst>
          </p:cNvPr>
          <p:cNvSpPr>
            <a:spLocks noGrp="1"/>
          </p:cNvSpPr>
          <p:nvPr>
            <p:ph type="sldNum" sz="quarter" idx="12"/>
          </p:nvPr>
        </p:nvSpPr>
        <p:spPr/>
        <p:txBody>
          <a:bodyPr/>
          <a:lstStyle/>
          <a:p>
            <a:fld id="{8ACEFDFC-287E-0A4D-81A7-6CC8C070690D}" type="slidenum">
              <a:rPr lang="nb-NO" smtClean="0"/>
              <a:t>3</a:t>
            </a:fld>
            <a:endParaRPr lang="nb-NO"/>
          </a:p>
        </p:txBody>
      </p:sp>
    </p:spTree>
    <p:extLst>
      <p:ext uri="{BB962C8B-B14F-4D97-AF65-F5344CB8AC3E}">
        <p14:creationId xmlns:p14="http://schemas.microsoft.com/office/powerpoint/2010/main" val="80895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482265"/>
          </a:xfrm>
        </p:spPr>
        <p:txBody>
          <a:bodyPr>
            <a:normAutofit fontScale="90000"/>
          </a:bodyPr>
          <a:lstStyle/>
          <a:p>
            <a:r>
              <a:rPr lang="nb-NO" dirty="0"/>
              <a:t>Ord, paragrafer og samarbeidspartnere i skolen</a:t>
            </a:r>
            <a:br>
              <a:rPr lang="nb-NO" dirty="0"/>
            </a:br>
            <a:endParaRPr lang="nb-NO" dirty="0"/>
          </a:p>
        </p:txBody>
      </p:sp>
      <p:sp>
        <p:nvSpPr>
          <p:cNvPr id="3" name="Plassholder for innhold 2"/>
          <p:cNvSpPr>
            <a:spLocks noGrp="1"/>
          </p:cNvSpPr>
          <p:nvPr>
            <p:ph idx="1"/>
          </p:nvPr>
        </p:nvSpPr>
        <p:spPr>
          <a:xfrm>
            <a:off x="695326" y="1566334"/>
            <a:ext cx="9469438" cy="4526492"/>
          </a:xfrm>
        </p:spPr>
        <p:txBody>
          <a:bodyPr/>
          <a:lstStyle/>
          <a:p>
            <a:endParaRPr lang="en-US" dirty="0"/>
          </a:p>
          <a:p>
            <a:pPr>
              <a:buFont typeface="Arial" panose="020B0604020202020204" pitchFamily="34" charset="0"/>
              <a:buChar char="•"/>
            </a:pPr>
            <a:r>
              <a:rPr lang="en-US" dirty="0"/>
              <a:t>§2.8 - </a:t>
            </a:r>
            <a:r>
              <a:rPr lang="en-US" dirty="0" err="1"/>
              <a:t>Særskilt</a:t>
            </a:r>
            <a:r>
              <a:rPr lang="en-US" dirty="0"/>
              <a:t> </a:t>
            </a:r>
            <a:r>
              <a:rPr lang="en-US" dirty="0" err="1"/>
              <a:t>norskopplæring</a:t>
            </a:r>
            <a:r>
              <a:rPr lang="en-US" dirty="0"/>
              <a:t> (SNO)</a:t>
            </a:r>
          </a:p>
          <a:p>
            <a:pPr>
              <a:buFont typeface="Arial" panose="020B0604020202020204" pitchFamily="34" charset="0"/>
              <a:buChar char="•"/>
            </a:pPr>
            <a:r>
              <a:rPr lang="en-US" dirty="0"/>
              <a:t>§1.3 – </a:t>
            </a:r>
            <a:r>
              <a:rPr lang="en-US" dirty="0" err="1"/>
              <a:t>Tilpasset</a:t>
            </a:r>
            <a:r>
              <a:rPr lang="en-US" dirty="0"/>
              <a:t> </a:t>
            </a:r>
            <a:r>
              <a:rPr lang="en-US" dirty="0" err="1"/>
              <a:t>opplæring</a:t>
            </a:r>
            <a:r>
              <a:rPr lang="en-US" dirty="0"/>
              <a:t>. </a:t>
            </a:r>
            <a:r>
              <a:rPr lang="en-US" dirty="0" err="1"/>
              <a:t>Politiske</a:t>
            </a:r>
            <a:r>
              <a:rPr lang="en-US" dirty="0"/>
              <a:t> </a:t>
            </a:r>
            <a:r>
              <a:rPr lang="en-US" dirty="0" err="1"/>
              <a:t>føringer</a:t>
            </a:r>
            <a:r>
              <a:rPr lang="en-US" dirty="0"/>
              <a:t> </a:t>
            </a:r>
            <a:r>
              <a:rPr lang="en-US" dirty="0" err="1"/>
              <a:t>i</a:t>
            </a:r>
            <a:r>
              <a:rPr lang="en-US" dirty="0"/>
              <a:t> Norge </a:t>
            </a:r>
            <a:r>
              <a:rPr lang="en-US" dirty="0" err="1"/>
              <a:t>har</a:t>
            </a:r>
            <a:r>
              <a:rPr lang="en-US" dirty="0"/>
              <a:t> </a:t>
            </a:r>
            <a:r>
              <a:rPr lang="en-US" dirty="0" err="1"/>
              <a:t>vektlagt</a:t>
            </a:r>
            <a:r>
              <a:rPr lang="en-US" dirty="0"/>
              <a:t> </a:t>
            </a:r>
            <a:r>
              <a:rPr lang="en-US" dirty="0" err="1"/>
              <a:t>inkludering</a:t>
            </a:r>
            <a:r>
              <a:rPr lang="en-US" dirty="0"/>
              <a:t> </a:t>
            </a:r>
            <a:r>
              <a:rPr lang="en-US" dirty="0" err="1"/>
              <a:t>siden</a:t>
            </a:r>
            <a:r>
              <a:rPr lang="en-US" dirty="0"/>
              <a:t> 90-tallet (</a:t>
            </a:r>
            <a:r>
              <a:rPr lang="en-US" dirty="0" err="1"/>
              <a:t>Haug</a:t>
            </a:r>
            <a:r>
              <a:rPr lang="en-US" dirty="0"/>
              <a:t>, 2014). </a:t>
            </a:r>
            <a:r>
              <a:rPr lang="en-US" dirty="0" err="1"/>
              <a:t>Skolen</a:t>
            </a:r>
            <a:r>
              <a:rPr lang="en-US" dirty="0"/>
              <a:t> </a:t>
            </a:r>
            <a:r>
              <a:rPr lang="en-US" dirty="0" err="1"/>
              <a:t>må</a:t>
            </a:r>
            <a:r>
              <a:rPr lang="en-US" dirty="0"/>
              <a:t> </a:t>
            </a:r>
            <a:r>
              <a:rPr lang="en-US" dirty="0" err="1"/>
              <a:t>legge</a:t>
            </a:r>
            <a:r>
              <a:rPr lang="en-US" dirty="0"/>
              <a:t> </a:t>
            </a:r>
            <a:r>
              <a:rPr lang="en-US" dirty="0" err="1"/>
              <a:t>tilrette</a:t>
            </a:r>
            <a:r>
              <a:rPr lang="en-US" dirty="0"/>
              <a:t> for </a:t>
            </a:r>
            <a:r>
              <a:rPr lang="en-US" dirty="0" err="1"/>
              <a:t>tilpasset</a:t>
            </a:r>
            <a:r>
              <a:rPr lang="en-US" dirty="0"/>
              <a:t> </a:t>
            </a:r>
            <a:r>
              <a:rPr lang="en-US" dirty="0" err="1"/>
              <a:t>opplæring</a:t>
            </a:r>
            <a:r>
              <a:rPr lang="en-US" dirty="0"/>
              <a:t> </a:t>
            </a:r>
            <a:r>
              <a:rPr lang="en-US" dirty="0" err="1"/>
              <a:t>av</a:t>
            </a:r>
            <a:r>
              <a:rPr lang="en-US" dirty="0"/>
              <a:t> </a:t>
            </a:r>
            <a:r>
              <a:rPr lang="en-US" dirty="0" err="1"/>
              <a:t>alle</a:t>
            </a:r>
            <a:r>
              <a:rPr lang="en-US" dirty="0"/>
              <a:t> </a:t>
            </a:r>
            <a:r>
              <a:rPr lang="en-US" dirty="0" err="1"/>
              <a:t>elever</a:t>
            </a:r>
            <a:r>
              <a:rPr lang="en-US" dirty="0"/>
              <a:t>.</a:t>
            </a:r>
          </a:p>
          <a:p>
            <a:pPr>
              <a:buFont typeface="Arial" panose="020B0604020202020204" pitchFamily="34" charset="0"/>
              <a:buChar char="•"/>
            </a:pPr>
            <a:r>
              <a:rPr lang="en-US" dirty="0"/>
              <a:t>§ 5.1 - </a:t>
            </a:r>
            <a:r>
              <a:rPr lang="en-US" dirty="0" err="1"/>
              <a:t>spesialundervisning</a:t>
            </a:r>
            <a:r>
              <a:rPr lang="en-US" dirty="0"/>
              <a:t>, </a:t>
            </a:r>
            <a:r>
              <a:rPr lang="en-US" dirty="0" err="1"/>
              <a:t>etter</a:t>
            </a:r>
            <a:r>
              <a:rPr lang="en-US" dirty="0"/>
              <a:t> </a:t>
            </a:r>
            <a:r>
              <a:rPr lang="en-US" dirty="0" err="1"/>
              <a:t>anmodning</a:t>
            </a:r>
            <a:r>
              <a:rPr lang="en-US" dirty="0"/>
              <a:t> </a:t>
            </a:r>
            <a:r>
              <a:rPr lang="en-US" dirty="0" err="1"/>
              <a:t>fra</a:t>
            </a:r>
            <a:r>
              <a:rPr lang="en-US" dirty="0"/>
              <a:t> PPT. </a:t>
            </a:r>
            <a:r>
              <a:rPr lang="en-US" dirty="0" err="1"/>
              <a:t>Elever</a:t>
            </a:r>
            <a:r>
              <a:rPr lang="en-US" dirty="0"/>
              <a:t> </a:t>
            </a:r>
            <a:r>
              <a:rPr lang="en-US" dirty="0" err="1"/>
              <a:t>som</a:t>
            </a:r>
            <a:r>
              <a:rPr lang="en-US" dirty="0"/>
              <a:t> </a:t>
            </a:r>
            <a:r>
              <a:rPr lang="en-US" dirty="0" err="1"/>
              <a:t>har</a:t>
            </a:r>
            <a:r>
              <a:rPr lang="en-US" dirty="0"/>
              <a:t> </a:t>
            </a:r>
            <a:r>
              <a:rPr lang="en-US" dirty="0" err="1"/>
              <a:t>vedtak</a:t>
            </a:r>
            <a:r>
              <a:rPr lang="en-US" dirty="0"/>
              <a:t> </a:t>
            </a:r>
            <a:r>
              <a:rPr lang="en-US" dirty="0" err="1"/>
              <a:t>etter</a:t>
            </a:r>
            <a:r>
              <a:rPr lang="en-US" dirty="0"/>
              <a:t> § 5.1 </a:t>
            </a:r>
            <a:r>
              <a:rPr lang="en-US" dirty="0" err="1"/>
              <a:t>har</a:t>
            </a:r>
            <a:r>
              <a:rPr lang="en-US" dirty="0"/>
              <a:t> </a:t>
            </a:r>
            <a:r>
              <a:rPr lang="en-US" dirty="0" err="1"/>
              <a:t>en</a:t>
            </a:r>
            <a:r>
              <a:rPr lang="en-US" dirty="0"/>
              <a:t> </a:t>
            </a:r>
            <a:r>
              <a:rPr lang="en-US" dirty="0" err="1"/>
              <a:t>Individuell</a:t>
            </a:r>
            <a:r>
              <a:rPr lang="en-US" dirty="0"/>
              <a:t> </a:t>
            </a:r>
            <a:r>
              <a:rPr lang="en-US" dirty="0" err="1"/>
              <a:t>opplæringsplan</a:t>
            </a:r>
            <a:r>
              <a:rPr lang="en-US" dirty="0"/>
              <a:t> (IOP)</a:t>
            </a:r>
          </a:p>
          <a:p>
            <a:pPr>
              <a:buFont typeface="Arial" panose="020B0604020202020204" pitchFamily="34" charset="0"/>
              <a:buChar char="•"/>
            </a:pPr>
            <a:r>
              <a:rPr lang="en-US" dirty="0"/>
              <a:t>BUP, </a:t>
            </a:r>
            <a:r>
              <a:rPr lang="en-US" dirty="0" err="1"/>
              <a:t>Barnevern</a:t>
            </a:r>
            <a:endParaRPr lang="en-US" dirty="0"/>
          </a:p>
          <a:p>
            <a:pPr>
              <a:buFont typeface="Arial" panose="020B0604020202020204" pitchFamily="34" charset="0"/>
              <a:buChar char="•"/>
            </a:pPr>
            <a:r>
              <a:rPr lang="en-US" dirty="0" err="1"/>
              <a:t>Foreldre</a:t>
            </a:r>
            <a:r>
              <a:rPr lang="en-US" dirty="0"/>
              <a:t> </a:t>
            </a:r>
            <a:r>
              <a:rPr lang="en-US" dirty="0" err="1"/>
              <a:t>kan</a:t>
            </a:r>
            <a:r>
              <a:rPr lang="en-US" dirty="0"/>
              <a:t> </a:t>
            </a:r>
            <a:r>
              <a:rPr lang="en-US" dirty="0" err="1"/>
              <a:t>bidra</a:t>
            </a:r>
            <a:r>
              <a:rPr lang="en-US" dirty="0"/>
              <a:t> </a:t>
            </a:r>
            <a:r>
              <a:rPr lang="en-US" dirty="0" err="1"/>
              <a:t>til</a:t>
            </a:r>
            <a:r>
              <a:rPr lang="en-US" dirty="0"/>
              <a:t> god </a:t>
            </a:r>
            <a:r>
              <a:rPr lang="en-US" dirty="0" err="1"/>
              <a:t>inkludering</a:t>
            </a:r>
            <a:endParaRPr lang="en-US"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82140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Tilpasset opplæring </a:t>
            </a:r>
          </a:p>
        </p:txBody>
      </p:sp>
      <p:sp>
        <p:nvSpPr>
          <p:cNvPr id="8" name="Plassholder for innhold 7"/>
          <p:cNvSpPr>
            <a:spLocks noGrp="1"/>
          </p:cNvSpPr>
          <p:nvPr>
            <p:ph idx="1"/>
          </p:nvPr>
        </p:nvSpPr>
        <p:spPr>
          <a:xfrm>
            <a:off x="695326" y="1473199"/>
            <a:ext cx="9469438" cy="4893733"/>
          </a:xfrm>
        </p:spPr>
        <p:txBody>
          <a:bodyPr/>
          <a:lstStyle/>
          <a:p>
            <a:r>
              <a:rPr lang="nb-NO" sz="1400" dirty="0"/>
              <a:t>Alle elever skal få opplæring tilpasset sine evner og forutsetninger. Elevene kan få undervisning på ulike måter: </a:t>
            </a:r>
          </a:p>
          <a:p>
            <a:pPr lvl="1"/>
            <a:r>
              <a:rPr lang="nb-NO" sz="1400" dirty="0"/>
              <a:t>Med hele klassen i klasserommet</a:t>
            </a:r>
          </a:p>
          <a:p>
            <a:pPr lvl="1"/>
            <a:r>
              <a:rPr lang="nb-NO" sz="1400" dirty="0"/>
              <a:t>I mindre grupper </a:t>
            </a:r>
          </a:p>
          <a:p>
            <a:pPr lvl="1"/>
            <a:r>
              <a:rPr lang="nb-NO" sz="1400" dirty="0"/>
              <a:t>Alene med lærer</a:t>
            </a:r>
          </a:p>
          <a:p>
            <a:pPr lvl="1"/>
            <a:r>
              <a:rPr lang="nb-NO" sz="1400" dirty="0"/>
              <a:t>På tur med trinnet </a:t>
            </a:r>
          </a:p>
          <a:p>
            <a:r>
              <a:rPr lang="nb-NO" sz="1400" dirty="0"/>
              <a:t>Elever som ikke kan få utbytte av det ordinære opplæringstilbudet, har rett til spesialundervisning. Skolen vurderer behov, og kan henvise til vurdering hos PPT (pedagogisk-psykologisk tjeneste) </a:t>
            </a:r>
          </a:p>
          <a:p>
            <a:r>
              <a:rPr lang="nb-NO" sz="1400" dirty="0"/>
              <a:t>Elever med et annet morsmål enn norsk og samisk har rett til særskilt norskopplæring.  </a:t>
            </a:r>
          </a:p>
          <a:p>
            <a:pPr marL="0" indent="0">
              <a:buNone/>
            </a:pPr>
            <a:endParaRPr lang="nb-NO" sz="1400" dirty="0"/>
          </a:p>
          <a:p>
            <a:pPr marL="0" indent="0">
              <a:buNone/>
            </a:pPr>
            <a:endParaRPr lang="nb-NO" sz="1400"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5</a:t>
            </a:fld>
            <a:endParaRPr lang="nb-NO"/>
          </a:p>
        </p:txBody>
      </p:sp>
      <p:sp>
        <p:nvSpPr>
          <p:cNvPr id="4" name="Rektangel 3"/>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pic>
        <p:nvPicPr>
          <p:cNvPr id="9" name="Bilde 8"/>
          <p:cNvPicPr>
            <a:picLocks noChangeAspect="1"/>
          </p:cNvPicPr>
          <p:nvPr/>
        </p:nvPicPr>
        <p:blipFill>
          <a:blip r:embed="rId2"/>
          <a:stretch>
            <a:fillRect/>
          </a:stretch>
        </p:blipFill>
        <p:spPr>
          <a:xfrm>
            <a:off x="9692102" y="513441"/>
            <a:ext cx="1804572" cy="1298561"/>
          </a:xfrm>
          <a:prstGeom prst="rect">
            <a:avLst/>
          </a:prstGeom>
        </p:spPr>
      </p:pic>
      <p:sp>
        <p:nvSpPr>
          <p:cNvPr id="5" name="Rektangel 4"/>
          <p:cNvSpPr/>
          <p:nvPr/>
        </p:nvSpPr>
        <p:spPr>
          <a:xfrm>
            <a:off x="3251200" y="4366864"/>
            <a:ext cx="4919133" cy="1667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buSzPct val="100000"/>
            </a:pPr>
            <a:r>
              <a:rPr lang="nb-NO" sz="1400" dirty="0">
                <a:solidFill>
                  <a:schemeClr val="bg1"/>
                </a:solidFill>
              </a:rPr>
              <a:t>Inkludering innebærer at alle elever skal ha tilhørighet til en klasse og ta del i fellesskapet i skolen. Likeverdig opplæring innebærer at elevene ikke behandles likt, men forskjellig ut fra de ulike behovene de har.</a:t>
            </a:r>
          </a:p>
          <a:p>
            <a:pPr lvl="0" algn="r">
              <a:spcBef>
                <a:spcPts val="1800"/>
              </a:spcBef>
              <a:buSzPct val="100000"/>
            </a:pPr>
            <a:r>
              <a:rPr lang="nb-NO" sz="1400" dirty="0">
                <a:solidFill>
                  <a:schemeClr val="bg1"/>
                </a:solidFill>
              </a:rPr>
              <a:t>Overland</a:t>
            </a:r>
          </a:p>
        </p:txBody>
      </p:sp>
    </p:spTree>
    <p:extLst>
      <p:ext uri="{BB962C8B-B14F-4D97-AF65-F5344CB8AC3E}">
        <p14:creationId xmlns:p14="http://schemas.microsoft.com/office/powerpoint/2010/main" val="364894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Skolen skal følge hver enkelt elevs faglige og sosiale utvikling</a:t>
            </a:r>
            <a:br>
              <a:rPr lang="nb-NO" dirty="0"/>
            </a:br>
            <a:r>
              <a:rPr lang="nb-NO" dirty="0"/>
              <a:t> </a:t>
            </a:r>
          </a:p>
        </p:txBody>
      </p:sp>
      <p:sp>
        <p:nvSpPr>
          <p:cNvPr id="3" name="Plassholder for innhold 2"/>
          <p:cNvSpPr>
            <a:spLocks noGrp="1"/>
          </p:cNvSpPr>
          <p:nvPr>
            <p:ph sz="half" idx="1"/>
          </p:nvPr>
        </p:nvSpPr>
        <p:spPr/>
        <p:txBody>
          <a:bodyPr/>
          <a:lstStyle/>
          <a:p>
            <a:pPr marL="0" indent="0">
              <a:buNone/>
            </a:pPr>
            <a:endParaRPr lang="nb-NO" dirty="0"/>
          </a:p>
          <a:p>
            <a:endParaRPr lang="nb-NO" dirty="0"/>
          </a:p>
        </p:txBody>
      </p:sp>
      <p:sp>
        <p:nvSpPr>
          <p:cNvPr id="4" name="Plassholder for innhold 3"/>
          <p:cNvSpPr>
            <a:spLocks noGrp="1"/>
          </p:cNvSpPr>
          <p:nvPr>
            <p:ph sz="half" idx="2"/>
          </p:nvPr>
        </p:nvSpPr>
        <p:spPr>
          <a:xfrm>
            <a:off x="4173415" y="2032000"/>
            <a:ext cx="7323259" cy="4060826"/>
          </a:xfrm>
        </p:spPr>
        <p:txBody>
          <a:bodyPr/>
          <a:lstStyle/>
          <a:p>
            <a:r>
              <a:rPr lang="nb-NO" sz="1600" dirty="0"/>
              <a:t>Underveisvurdering </a:t>
            </a:r>
          </a:p>
          <a:p>
            <a:pPr lvl="1"/>
            <a:r>
              <a:rPr lang="nb-NO" sz="1600" dirty="0"/>
              <a:t>Hva mestrer elevene? </a:t>
            </a:r>
          </a:p>
          <a:p>
            <a:pPr lvl="1"/>
            <a:r>
              <a:rPr lang="nb-NO" sz="1600" dirty="0"/>
              <a:t>Hva må de jobbe mer med?</a:t>
            </a:r>
          </a:p>
          <a:p>
            <a:r>
              <a:rPr lang="nb-NO" sz="1600" dirty="0"/>
              <a:t>Elevsamtale</a:t>
            </a:r>
          </a:p>
          <a:p>
            <a:pPr lvl="1"/>
            <a:r>
              <a:rPr lang="nb-NO" sz="1600" dirty="0"/>
              <a:t>Kontaktlærer minst to ganger i året om trivsel, faglig og sosial utvikling </a:t>
            </a:r>
          </a:p>
          <a:p>
            <a:pPr lvl="1"/>
            <a:r>
              <a:rPr lang="nb-NO" sz="1600" dirty="0"/>
              <a:t>Lærerne har en time i uka timeplanlagt for å ha elevsamtaler jevnlig</a:t>
            </a:r>
          </a:p>
          <a:p>
            <a:r>
              <a:rPr lang="nb-NO" sz="1600" dirty="0"/>
              <a:t>3 utviklingssamtaler i løpet av året med elev og foresatte</a:t>
            </a:r>
          </a:p>
          <a:p>
            <a:r>
              <a:rPr lang="nb-NO" sz="1600" dirty="0"/>
              <a:t>Kartleggingsprøver på 6. trinn: </a:t>
            </a:r>
          </a:p>
          <a:p>
            <a:pPr lvl="1"/>
            <a:r>
              <a:rPr lang="nb-NO" sz="1600" dirty="0"/>
              <a:t>Lesing – Osloprøve i januar</a:t>
            </a:r>
          </a:p>
          <a:p>
            <a:pPr lvl="1"/>
            <a:r>
              <a:rPr lang="nb-NO" sz="1600" dirty="0"/>
              <a:t>Digitale ferdigheter – november</a:t>
            </a:r>
          </a:p>
          <a:p>
            <a:pPr marL="216000" lvl="1" indent="0">
              <a:buNone/>
            </a:pPr>
            <a:r>
              <a:rPr lang="nb-NO" sz="1600" dirty="0"/>
              <a:t>Kartleggingsprøver på 7.trinn:</a:t>
            </a:r>
          </a:p>
          <a:p>
            <a:pPr lvl="1"/>
            <a:r>
              <a:rPr lang="nb-NO" sz="1600" dirty="0"/>
              <a:t>Naturfag- osloprøve i april-mai</a:t>
            </a:r>
          </a:p>
          <a:p>
            <a:pPr lvl="1"/>
            <a:r>
              <a:rPr lang="nb-NO" sz="1600" dirty="0"/>
              <a:t>Overgangsprøver i lesing og regning før jul og mai/juni </a:t>
            </a:r>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6</a:t>
            </a:fld>
            <a:endParaRPr lang="nb-NO"/>
          </a:p>
        </p:txBody>
      </p:sp>
      <p:pic>
        <p:nvPicPr>
          <p:cNvPr id="10" name="Bilde 9"/>
          <p:cNvPicPr>
            <a:picLocks noChangeAspect="1"/>
          </p:cNvPicPr>
          <p:nvPr/>
        </p:nvPicPr>
        <p:blipFill rotWithShape="1">
          <a:blip r:embed="rId2"/>
          <a:srcRect l="5412"/>
          <a:stretch/>
        </p:blipFill>
        <p:spPr>
          <a:xfrm>
            <a:off x="406400" y="2032000"/>
            <a:ext cx="3541587" cy="2820652"/>
          </a:xfrm>
          <a:prstGeom prst="rect">
            <a:avLst/>
          </a:prstGeom>
        </p:spPr>
      </p:pic>
      <p:sp>
        <p:nvSpPr>
          <p:cNvPr id="7" name="Flowchart: Connector 6">
            <a:extLst>
              <a:ext uri="{FF2B5EF4-FFF2-40B4-BE49-F238E27FC236}">
                <a16:creationId xmlns:a16="http://schemas.microsoft.com/office/drawing/2014/main" id="{3382F616-5049-4A5D-8E65-8CEC3B1E4718}"/>
              </a:ext>
            </a:extLst>
          </p:cNvPr>
          <p:cNvSpPr/>
          <p:nvPr/>
        </p:nvSpPr>
        <p:spPr>
          <a:xfrm>
            <a:off x="8018929" y="2214283"/>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689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Trygt og godt skolemiljø </a:t>
            </a:r>
          </a:p>
        </p:txBody>
      </p:sp>
      <p:sp>
        <p:nvSpPr>
          <p:cNvPr id="3" name="Plassholder for innhold 2"/>
          <p:cNvSpPr>
            <a:spLocks noGrp="1"/>
          </p:cNvSpPr>
          <p:nvPr>
            <p:ph sz="half" idx="1"/>
          </p:nvPr>
        </p:nvSpPr>
        <p:spPr/>
        <p:txBody>
          <a:bodyPr/>
          <a:lstStyle/>
          <a:p>
            <a:r>
              <a:rPr lang="nb-NO" b="1" dirty="0"/>
              <a:t>Alle elever skal ha det bra på skolen </a:t>
            </a:r>
          </a:p>
          <a:p>
            <a:r>
              <a:rPr lang="nb-NO" b="1" dirty="0"/>
              <a:t>Aktivitetsplikt: </a:t>
            </a:r>
            <a:r>
              <a:rPr lang="nb-NO" dirty="0"/>
              <a:t>Alle voksne på skolen har plikt til å følge med på hvordan elevene har det. Skolen skal aktivt gjøre en innsats for å forebygge mobbing, og undersøke all mistanke om eller kjennskap til at en elev ikke har en trygg og god skolehverdag. </a:t>
            </a:r>
          </a:p>
          <a:p>
            <a:r>
              <a:rPr lang="nb-NO" b="1" dirty="0"/>
              <a:t>Handlingsplan: </a:t>
            </a:r>
            <a:r>
              <a:rPr lang="nb-NO" dirty="0"/>
              <a:t>Skolen har en handlingsplan som beskriver hvordan de jobber for å forebygge, avdekke og håndtere mobbing og andre krenkelser.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7</a:t>
            </a:fld>
            <a:endParaRPr lang="nb-NO"/>
          </a:p>
        </p:txBody>
      </p:sp>
      <p:pic>
        <p:nvPicPr>
          <p:cNvPr id="7" name="Plassholder for innhold 6"/>
          <p:cNvPicPr>
            <a:picLocks noGrp="1" noChangeAspect="1"/>
          </p:cNvPicPr>
          <p:nvPr>
            <p:ph sz="half" idx="2"/>
          </p:nvPr>
        </p:nvPicPr>
        <p:blipFill>
          <a:blip r:embed="rId2"/>
          <a:stretch>
            <a:fillRect/>
          </a:stretch>
        </p:blipFill>
        <p:spPr>
          <a:xfrm>
            <a:off x="6515100" y="2286000"/>
            <a:ext cx="4781550" cy="3552825"/>
          </a:xfrm>
          <a:prstGeom prst="rect">
            <a:avLst/>
          </a:prstGeom>
        </p:spPr>
      </p:pic>
    </p:spTree>
    <p:extLst>
      <p:ext uri="{BB962C8B-B14F-4D97-AF65-F5344CB8AC3E}">
        <p14:creationId xmlns:p14="http://schemas.microsoft.com/office/powerpoint/2010/main" val="123877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101601"/>
            <a:ext cx="9469438" cy="601132"/>
          </a:xfrm>
        </p:spPr>
        <p:txBody>
          <a:bodyPr/>
          <a:lstStyle/>
          <a:p>
            <a:r>
              <a:rPr lang="nb-NO" dirty="0"/>
              <a:t>Skolens arbeid med trivsel og godt skolemiljø</a:t>
            </a:r>
          </a:p>
        </p:txBody>
      </p:sp>
      <p:sp>
        <p:nvSpPr>
          <p:cNvPr id="3" name="Plassholder for innhold 2"/>
          <p:cNvSpPr>
            <a:spLocks noGrp="1"/>
          </p:cNvSpPr>
          <p:nvPr>
            <p:ph idx="1"/>
          </p:nvPr>
        </p:nvSpPr>
        <p:spPr>
          <a:xfrm>
            <a:off x="695326" y="702733"/>
            <a:ext cx="9469438" cy="5954744"/>
          </a:xfrm>
        </p:spPr>
        <p:txBody>
          <a:bodyPr/>
          <a:lstStyle/>
          <a:p>
            <a:pPr marL="0" lvl="0" indent="0">
              <a:buClr>
                <a:srgbClr val="90C226"/>
              </a:buClr>
              <a:buNone/>
            </a:pPr>
            <a:r>
              <a:rPr lang="nb-NO" sz="1600" b="1" dirty="0">
                <a:solidFill>
                  <a:prstClr val="black">
                    <a:lumMod val="75000"/>
                    <a:lumOff val="25000"/>
                  </a:prstClr>
                </a:solidFill>
              </a:rPr>
              <a:t>HVEM:</a:t>
            </a:r>
          </a:p>
          <a:p>
            <a:pPr marL="457200" lvl="0" indent="-457200">
              <a:buClr>
                <a:srgbClr val="90C226"/>
              </a:buClr>
              <a:buFont typeface="Wingdings 3" charset="2"/>
              <a:buAutoNum type="arabicPeriod"/>
            </a:pPr>
            <a:r>
              <a:rPr lang="nb-NO" sz="1600" dirty="0">
                <a:solidFill>
                  <a:prstClr val="black">
                    <a:lumMod val="75000"/>
                    <a:lumOff val="25000"/>
                  </a:prstClr>
                </a:solidFill>
              </a:rPr>
              <a:t>Kontaktlærer og lærere på trinnet i samarbeid med assistenter</a:t>
            </a:r>
          </a:p>
          <a:p>
            <a:pPr marL="457200" lvl="0" indent="-457200">
              <a:buClr>
                <a:srgbClr val="90C226"/>
              </a:buClr>
              <a:buFont typeface="Wingdings 3" charset="2"/>
              <a:buAutoNum type="arabicPeriod"/>
            </a:pPr>
            <a:r>
              <a:rPr lang="nb-NO" sz="1600" dirty="0">
                <a:solidFill>
                  <a:prstClr val="black">
                    <a:lumMod val="75000"/>
                    <a:lumOff val="25000"/>
                  </a:prstClr>
                </a:solidFill>
              </a:rPr>
              <a:t>Sosiallærer </a:t>
            </a:r>
          </a:p>
          <a:p>
            <a:pPr marL="457200" lvl="0" indent="-457200">
              <a:buClr>
                <a:srgbClr val="90C226"/>
              </a:buClr>
              <a:buFont typeface="Wingdings 3" charset="2"/>
              <a:buAutoNum type="arabicPeriod"/>
            </a:pPr>
            <a:r>
              <a:rPr lang="nb-NO" sz="1600" dirty="0">
                <a:solidFill>
                  <a:prstClr val="black">
                    <a:lumMod val="75000"/>
                    <a:lumOff val="25000"/>
                  </a:prstClr>
                </a:solidFill>
              </a:rPr>
              <a:t>Ledelse</a:t>
            </a:r>
          </a:p>
          <a:p>
            <a:pPr marL="0" lvl="0" indent="0">
              <a:buClr>
                <a:srgbClr val="90C226"/>
              </a:buClr>
              <a:buNone/>
            </a:pPr>
            <a:r>
              <a:rPr lang="nb-NO" sz="1600" b="1" dirty="0">
                <a:solidFill>
                  <a:prstClr val="black">
                    <a:lumMod val="75000"/>
                    <a:lumOff val="25000"/>
                  </a:prstClr>
                </a:solidFill>
              </a:rPr>
              <a:t>HVORDAN:</a:t>
            </a:r>
          </a:p>
          <a:p>
            <a:pPr lvl="0">
              <a:buClr>
                <a:srgbClr val="90C226"/>
              </a:buClr>
              <a:buFont typeface="Wingdings 3" charset="2"/>
              <a:buAutoNum type="arabicPeriod"/>
            </a:pPr>
            <a:r>
              <a:rPr lang="nb-NO" sz="1600" dirty="0">
                <a:solidFill>
                  <a:prstClr val="black">
                    <a:lumMod val="75000"/>
                    <a:lumOff val="25000"/>
                  </a:prstClr>
                </a:solidFill>
              </a:rPr>
              <a:t>I fellesskapet: i samlingsstund / klassemøter, i situasjoner som oppstår, i fag, i lek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 grupper: lekegrupper, grupper som trenger ekstra oppfølging, i forbindelse med konkrete konflikter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Individuelt</a:t>
            </a:r>
          </a:p>
          <a:p>
            <a:pPr marL="0" lvl="0" indent="0">
              <a:buClr>
                <a:srgbClr val="90C226"/>
              </a:buClr>
              <a:buNone/>
            </a:pPr>
            <a:r>
              <a:rPr lang="nb-NO" sz="1600" b="1" dirty="0">
                <a:solidFill>
                  <a:prstClr val="black">
                    <a:lumMod val="75000"/>
                    <a:lumOff val="25000"/>
                  </a:prstClr>
                </a:solidFill>
              </a:rPr>
              <a:t>HVA:</a:t>
            </a:r>
          </a:p>
          <a:p>
            <a:pPr lvl="0">
              <a:buClr>
                <a:srgbClr val="90C226"/>
              </a:buClr>
              <a:buAutoNum type="arabicPeriod"/>
            </a:pPr>
            <a:r>
              <a:rPr lang="nb-NO" sz="1600" dirty="0">
                <a:solidFill>
                  <a:prstClr val="black">
                    <a:lumMod val="75000"/>
                    <a:lumOff val="25000"/>
                  </a:prstClr>
                </a:solidFill>
              </a:rPr>
              <a:t>Den gode timen</a:t>
            </a:r>
          </a:p>
          <a:p>
            <a:pPr lvl="0">
              <a:buClr>
                <a:srgbClr val="90C226"/>
              </a:buClr>
              <a:buAutoNum type="arabicPeriod"/>
            </a:pPr>
            <a:r>
              <a:rPr lang="nb-NO" sz="1600" dirty="0">
                <a:solidFill>
                  <a:prstClr val="black">
                    <a:lumMod val="75000"/>
                    <a:lumOff val="25000"/>
                  </a:prstClr>
                </a:solidFill>
              </a:rPr>
              <a:t>Systematisk jobbing med skolemiljø (verdiplattform)</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8</a:t>
            </a:fld>
            <a:endParaRPr lang="nb-NO"/>
          </a:p>
        </p:txBody>
      </p:sp>
      <p:sp>
        <p:nvSpPr>
          <p:cNvPr id="6" name="AutoShape 2" descr="Bilderesultat for pixabay playing children clip art"/>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4" descr="Bilderesultat for pixabay playing children clip art"/>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2"/>
          <a:stretch>
            <a:fillRect/>
          </a:stretch>
        </p:blipFill>
        <p:spPr>
          <a:xfrm>
            <a:off x="8932862" y="702733"/>
            <a:ext cx="2447925" cy="1866900"/>
          </a:xfrm>
          <a:prstGeom prst="rect">
            <a:avLst/>
          </a:prstGeom>
        </p:spPr>
      </p:pic>
    </p:spTree>
    <p:extLst>
      <p:ext uri="{BB962C8B-B14F-4D97-AF65-F5344CB8AC3E}">
        <p14:creationId xmlns:p14="http://schemas.microsoft.com/office/powerpoint/2010/main" val="41366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457200"/>
            <a:ext cx="9469438" cy="93133"/>
          </a:xfrm>
        </p:spPr>
        <p:txBody>
          <a:bodyPr>
            <a:normAutofit fontScale="90000"/>
          </a:bodyPr>
          <a:lstStyle/>
          <a:p>
            <a:endParaRPr lang="nb-NO"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2192209270"/>
              </p:ext>
            </p:extLst>
          </p:nvPr>
        </p:nvGraphicFramePr>
        <p:xfrm>
          <a:off x="558801" y="643468"/>
          <a:ext cx="10833100" cy="5639450"/>
        </p:xfrm>
        <a:graphic>
          <a:graphicData uri="http://schemas.openxmlformats.org/drawingml/2006/table">
            <a:tbl>
              <a:tblPr firstRow="1" firstCol="1" bandRow="1">
                <a:tableStyleId>{5C22544A-7EE6-4342-B048-85BDC9FD1C3A}</a:tableStyleId>
              </a:tblPr>
              <a:tblGrid>
                <a:gridCol w="2300698">
                  <a:extLst>
                    <a:ext uri="{9D8B030D-6E8A-4147-A177-3AD203B41FA5}">
                      <a16:colId xmlns:a16="http://schemas.microsoft.com/office/drawing/2014/main" val="3045261650"/>
                    </a:ext>
                  </a:extLst>
                </a:gridCol>
                <a:gridCol w="8532402">
                  <a:extLst>
                    <a:ext uri="{9D8B030D-6E8A-4147-A177-3AD203B41FA5}">
                      <a16:colId xmlns:a16="http://schemas.microsoft.com/office/drawing/2014/main" val="2207424897"/>
                    </a:ext>
                  </a:extLst>
                </a:gridCol>
              </a:tblGrid>
              <a:tr h="1081244">
                <a:tc>
                  <a:txBody>
                    <a:bodyPr/>
                    <a:lstStyle/>
                    <a:p>
                      <a:pPr>
                        <a:lnSpc>
                          <a:spcPct val="107000"/>
                        </a:lnSpc>
                        <a:spcAft>
                          <a:spcPts val="0"/>
                        </a:spcAft>
                      </a:pPr>
                      <a:r>
                        <a:rPr lang="nb-NO" sz="1200" dirty="0">
                          <a:effectLst/>
                        </a:rPr>
                        <a:t>August </a:t>
                      </a:r>
                      <a:endParaRPr lang="nb-NO" sz="1000" dirty="0">
                        <a:effectLst/>
                      </a:endParaRPr>
                    </a:p>
                    <a:p>
                      <a:pPr>
                        <a:lnSpc>
                          <a:spcPct val="107000"/>
                        </a:lnSpc>
                        <a:spcAft>
                          <a:spcPts val="0"/>
                        </a:spcAft>
                      </a:pPr>
                      <a:r>
                        <a:rPr lang="nb-NO" sz="1200" dirty="0">
                          <a:effectLst/>
                        </a:rPr>
                        <a:t>September</a:t>
                      </a:r>
                      <a:endParaRPr lang="nb-NO" sz="1000" dirty="0">
                        <a:effectLst/>
                      </a:endParaRPr>
                    </a:p>
                    <a:p>
                      <a:pPr>
                        <a:lnSpc>
                          <a:spcPct val="107000"/>
                        </a:lnSpc>
                        <a:spcAft>
                          <a:spcPts val="0"/>
                        </a:spcAft>
                      </a:pPr>
                      <a:r>
                        <a:rPr lang="nb-NO" sz="1200" dirty="0">
                          <a:effectLst/>
                        </a:rPr>
                        <a:t>Uke 34-39</a:t>
                      </a:r>
                    </a:p>
                    <a:p>
                      <a:pPr>
                        <a:lnSpc>
                          <a:spcPct val="107000"/>
                        </a:lnSpc>
                        <a:spcAft>
                          <a:spcPts val="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Uke</a:t>
                      </a:r>
                      <a:r>
                        <a:rPr lang="nb-NO" sz="1200" baseline="0" dirty="0">
                          <a:effectLst/>
                          <a:latin typeface="Calibri" panose="020F0502020204030204" pitchFamily="34" charset="0"/>
                          <a:ea typeface="Calibri" panose="020F0502020204030204" pitchFamily="34" charset="0"/>
                          <a:cs typeface="Times New Roman" panose="02020603050405020304" pitchFamily="18" charset="0"/>
                        </a:rPr>
                        <a:t> 36 - vennskapsuke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b="0" dirty="0">
                          <a:solidFill>
                            <a:schemeClr val="tx1"/>
                          </a:solidFill>
                          <a:effectLst/>
                          <a:highlight>
                            <a:srgbClr val="FFFF00"/>
                          </a:highlight>
                        </a:rPr>
                        <a:t>REGLER OG VENNSKAP</a:t>
                      </a:r>
                      <a:endParaRPr lang="nb-NO" sz="1000" b="0" dirty="0">
                        <a:solidFill>
                          <a:schemeClr val="tx1"/>
                        </a:solidFill>
                        <a:effectLst/>
                      </a:endParaRPr>
                    </a:p>
                    <a:p>
                      <a:pPr>
                        <a:lnSpc>
                          <a:spcPct val="107000"/>
                        </a:lnSpc>
                        <a:spcAft>
                          <a:spcPts val="0"/>
                        </a:spcAft>
                      </a:pPr>
                      <a:r>
                        <a:rPr lang="nb-NO" sz="1000" b="0" dirty="0">
                          <a:solidFill>
                            <a:schemeClr val="tx1"/>
                          </a:solidFill>
                          <a:effectLst/>
                        </a:rPr>
                        <a:t>MÅL: </a:t>
                      </a:r>
                    </a:p>
                    <a:p>
                      <a:pPr>
                        <a:lnSpc>
                          <a:spcPct val="107000"/>
                        </a:lnSpc>
                        <a:spcAft>
                          <a:spcPts val="0"/>
                        </a:spcAft>
                      </a:pPr>
                      <a:r>
                        <a:rPr lang="nb-NO" sz="1000" b="0" dirty="0">
                          <a:solidFill>
                            <a:schemeClr val="tx1"/>
                          </a:solidFill>
                          <a:effectLst/>
                        </a:rPr>
                        <a:t>Vi kan klassereglene, og følg</a:t>
                      </a:r>
                    </a:p>
                    <a:p>
                      <a:pPr>
                        <a:lnSpc>
                          <a:spcPct val="107000"/>
                        </a:lnSpc>
                        <a:spcAft>
                          <a:spcPts val="0"/>
                        </a:spcAft>
                      </a:pPr>
                      <a:r>
                        <a:rPr lang="nb-NO" sz="1000" b="0" dirty="0">
                          <a:solidFill>
                            <a:schemeClr val="tx1"/>
                          </a:solidFill>
                          <a:effectLst/>
                        </a:rPr>
                        <a:t>Vi deler med hverandre</a:t>
                      </a:r>
                    </a:p>
                    <a:p>
                      <a:pPr>
                        <a:lnSpc>
                          <a:spcPct val="107000"/>
                        </a:lnSpc>
                        <a:spcAft>
                          <a:spcPts val="0"/>
                        </a:spcAft>
                      </a:pPr>
                      <a:r>
                        <a:rPr lang="nb-NO" sz="1000" b="0" dirty="0">
                          <a:solidFill>
                            <a:schemeClr val="tx1"/>
                          </a:solidFill>
                          <a:effectLst/>
                        </a:rPr>
                        <a:t>Vi kan si  meningene våre på en ordentlig måte (Jeg –budskap fremfor </a:t>
                      </a:r>
                      <a:r>
                        <a:rPr lang="nb-NO" sz="1000" b="0" dirty="0" err="1">
                          <a:solidFill>
                            <a:schemeClr val="tx1"/>
                          </a:solidFill>
                          <a:effectLst/>
                        </a:rPr>
                        <a:t>du-budskap</a:t>
                      </a:r>
                      <a:r>
                        <a:rPr lang="nb-NO" sz="1000" b="0" dirty="0">
                          <a:solidFill>
                            <a:schemeClr val="tx1"/>
                          </a:solidFill>
                          <a:effectLst/>
                        </a:rPr>
                        <a:t>)</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000" b="0" dirty="0">
                          <a:solidFill>
                            <a:schemeClr val="tx1"/>
                          </a:solidFill>
                          <a:effectLst/>
                        </a:rPr>
                        <a:t>er beskjeder</a:t>
                      </a:r>
                    </a:p>
                    <a:p>
                      <a:pPr>
                        <a:lnSpc>
                          <a:spcPct val="107000"/>
                        </a:lnSpc>
                        <a:spcAft>
                          <a:spcPts val="0"/>
                        </a:spcAft>
                      </a:pPr>
                      <a:r>
                        <a:rPr lang="nb-NO" sz="1000" b="0" dirty="0">
                          <a:solidFill>
                            <a:schemeClr val="tx1"/>
                          </a:solidFill>
                          <a:effectLst/>
                        </a:rPr>
                        <a:t>Vi inkluderer hverandre, og invitere til lek</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solidFill>
                      <a:schemeClr val="bg1">
                        <a:lumMod val="85000"/>
                      </a:schemeClr>
                    </a:solidFill>
                  </a:tcPr>
                </a:tc>
                <a:extLst>
                  <a:ext uri="{0D108BD9-81ED-4DB2-BD59-A6C34878D82A}">
                    <a16:rowId xmlns:a16="http://schemas.microsoft.com/office/drawing/2014/main" val="2415226845"/>
                  </a:ext>
                </a:extLst>
              </a:tr>
              <a:tr h="900344">
                <a:tc>
                  <a:txBody>
                    <a:bodyPr/>
                    <a:lstStyle/>
                    <a:p>
                      <a:pPr>
                        <a:lnSpc>
                          <a:spcPct val="107000"/>
                        </a:lnSpc>
                        <a:spcAft>
                          <a:spcPts val="0"/>
                        </a:spcAft>
                      </a:pPr>
                      <a:r>
                        <a:rPr lang="nb-NO" sz="1200" dirty="0">
                          <a:effectLst/>
                        </a:rPr>
                        <a:t>Oktober/november</a:t>
                      </a:r>
                      <a:endParaRPr lang="nb-NO" sz="1000" dirty="0">
                        <a:effectLst/>
                      </a:endParaRPr>
                    </a:p>
                    <a:p>
                      <a:pPr>
                        <a:lnSpc>
                          <a:spcPct val="107000"/>
                        </a:lnSpc>
                        <a:spcAft>
                          <a:spcPts val="0"/>
                        </a:spcAft>
                      </a:pPr>
                      <a:r>
                        <a:rPr lang="nb-NO" sz="1200" dirty="0">
                          <a:effectLst/>
                        </a:rPr>
                        <a:t>Uke 41-46</a:t>
                      </a:r>
                      <a:endParaRPr lang="nb-NO" sz="1000" dirty="0">
                        <a:effectLst/>
                      </a:endParaRPr>
                    </a:p>
                  </a:txBody>
                  <a:tcPr marL="59831" marR="59831" marT="0" marB="0"/>
                </a:tc>
                <a:tc>
                  <a:txBody>
                    <a:bodyPr/>
                    <a:lstStyle/>
                    <a:p>
                      <a:pPr>
                        <a:lnSpc>
                          <a:spcPct val="107000"/>
                        </a:lnSpc>
                        <a:spcAft>
                          <a:spcPts val="0"/>
                        </a:spcAft>
                      </a:pPr>
                      <a:r>
                        <a:rPr lang="nb-NO" sz="1000" dirty="0">
                          <a:effectLst/>
                          <a:highlight>
                            <a:srgbClr val="FFFF00"/>
                          </a:highlight>
                        </a:rPr>
                        <a:t>HØFLIGHET OG ORDEN</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hilser, spør pent og kan be om unnskyldning</a:t>
                      </a:r>
                    </a:p>
                    <a:p>
                      <a:pPr>
                        <a:lnSpc>
                          <a:spcPct val="107000"/>
                        </a:lnSpc>
                        <a:spcAft>
                          <a:spcPts val="0"/>
                        </a:spcAft>
                      </a:pPr>
                      <a:r>
                        <a:rPr lang="nb-NO" sz="1000" dirty="0">
                          <a:effectLst/>
                        </a:rPr>
                        <a:t>Vi har orden i sekken, på pulten og i garderoben</a:t>
                      </a:r>
                    </a:p>
                    <a:p>
                      <a:pPr>
                        <a:lnSpc>
                          <a:spcPct val="107000"/>
                        </a:lnSpc>
                        <a:spcAft>
                          <a:spcPts val="0"/>
                        </a:spcAft>
                      </a:pPr>
                      <a:r>
                        <a:rPr lang="nb-NO" sz="1000" dirty="0">
                          <a:effectLst/>
                        </a:rPr>
                        <a:t>Vi  hjelper hverandre med å holde fellesareal ryddig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955742141"/>
                  </a:ext>
                </a:extLst>
              </a:tr>
              <a:tr h="900344">
                <a:tc>
                  <a:txBody>
                    <a:bodyPr/>
                    <a:lstStyle/>
                    <a:p>
                      <a:pPr>
                        <a:lnSpc>
                          <a:spcPct val="107000"/>
                        </a:lnSpc>
                        <a:spcAft>
                          <a:spcPts val="0"/>
                        </a:spcAft>
                      </a:pPr>
                      <a:r>
                        <a:rPr lang="nb-NO" sz="1200">
                          <a:effectLst/>
                        </a:rPr>
                        <a:t>November/Desember</a:t>
                      </a:r>
                      <a:endParaRPr lang="nb-NO" sz="1000">
                        <a:effectLst/>
                      </a:endParaRPr>
                    </a:p>
                    <a:p>
                      <a:pPr>
                        <a:lnSpc>
                          <a:spcPct val="107000"/>
                        </a:lnSpc>
                        <a:spcAft>
                          <a:spcPts val="0"/>
                        </a:spcAft>
                      </a:pPr>
                      <a:r>
                        <a:rPr lang="nb-NO" sz="1200">
                          <a:effectLst/>
                        </a:rPr>
                        <a:t>Uke 47-51</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OMSORG OG RAUSHET</a:t>
                      </a:r>
                      <a:endParaRPr lang="nb-NO" sz="1000" dirty="0">
                        <a:effectLst/>
                      </a:endParaRPr>
                    </a:p>
                    <a:p>
                      <a:pPr>
                        <a:lnSpc>
                          <a:spcPct val="107000"/>
                        </a:lnSpc>
                        <a:spcAft>
                          <a:spcPts val="0"/>
                        </a:spcAft>
                      </a:pPr>
                      <a:r>
                        <a:rPr lang="nb-NO" sz="1000" dirty="0">
                          <a:effectLst/>
                        </a:rPr>
                        <a:t>MÅL:</a:t>
                      </a:r>
                    </a:p>
                    <a:p>
                      <a:pPr>
                        <a:lnSpc>
                          <a:spcPct val="107000"/>
                        </a:lnSpc>
                        <a:spcAft>
                          <a:spcPts val="0"/>
                        </a:spcAft>
                      </a:pPr>
                      <a:r>
                        <a:rPr lang="nb-NO" sz="1000" dirty="0">
                          <a:effectLst/>
                        </a:rPr>
                        <a:t>Vi viser forståelse / raushet hvis medelever har det vanskelig / strever med noe</a:t>
                      </a:r>
                    </a:p>
                    <a:p>
                      <a:pPr>
                        <a:lnSpc>
                          <a:spcPct val="107000"/>
                        </a:lnSpc>
                        <a:spcAft>
                          <a:spcPts val="0"/>
                        </a:spcAft>
                      </a:pPr>
                      <a:r>
                        <a:rPr lang="nb-NO" sz="1000" dirty="0">
                          <a:effectLst/>
                        </a:rPr>
                        <a:t>Vi inkluderer de som er alene</a:t>
                      </a:r>
                    </a:p>
                    <a:p>
                      <a:pPr>
                        <a:lnSpc>
                          <a:spcPct val="107000"/>
                        </a:lnSpc>
                        <a:spcAft>
                          <a:spcPts val="0"/>
                        </a:spcAft>
                      </a:pPr>
                      <a:r>
                        <a:rPr lang="nb-NO" sz="1000" dirty="0">
                          <a:effectLst/>
                        </a:rPr>
                        <a:t>Vi er åpne for å bli kjent med hverandre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3019551397"/>
                  </a:ext>
                </a:extLst>
              </a:tr>
              <a:tr h="900344">
                <a:tc>
                  <a:txBody>
                    <a:bodyPr/>
                    <a:lstStyle/>
                    <a:p>
                      <a:pPr>
                        <a:lnSpc>
                          <a:spcPct val="107000"/>
                        </a:lnSpc>
                        <a:spcAft>
                          <a:spcPts val="0"/>
                        </a:spcAft>
                      </a:pPr>
                      <a:r>
                        <a:rPr lang="nb-NO" sz="1200">
                          <a:effectLst/>
                        </a:rPr>
                        <a:t>Januar / Februar</a:t>
                      </a:r>
                      <a:endParaRPr lang="nb-NO" sz="1000">
                        <a:effectLst/>
                      </a:endParaRPr>
                    </a:p>
                    <a:p>
                      <a:pPr>
                        <a:lnSpc>
                          <a:spcPct val="107000"/>
                        </a:lnSpc>
                        <a:spcAft>
                          <a:spcPts val="0"/>
                        </a:spcAft>
                      </a:pPr>
                      <a:r>
                        <a:rPr lang="nb-NO" sz="1200">
                          <a:effectLst/>
                        </a:rPr>
                        <a:t>Uke 1-7</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ARBEIDSRO OG TIDSBRUK</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kan ignorere forstyrrelser</a:t>
                      </a:r>
                    </a:p>
                    <a:p>
                      <a:pPr>
                        <a:lnSpc>
                          <a:spcPct val="107000"/>
                        </a:lnSpc>
                        <a:spcAft>
                          <a:spcPts val="0"/>
                        </a:spcAft>
                      </a:pPr>
                      <a:r>
                        <a:rPr lang="nb-NO" sz="1000" dirty="0">
                          <a:effectLst/>
                        </a:rPr>
                        <a:t>Vi lytter til det som blir sagt og følger beskjeder som blir gitt</a:t>
                      </a:r>
                    </a:p>
                    <a:p>
                      <a:pPr>
                        <a:lnSpc>
                          <a:spcPct val="107000"/>
                        </a:lnSpc>
                        <a:spcAft>
                          <a:spcPts val="0"/>
                        </a:spcAft>
                      </a:pPr>
                      <a:r>
                        <a:rPr lang="nb-NO" sz="1000" dirty="0">
                          <a:effectLst/>
                        </a:rPr>
                        <a:t>Vi gjør vårt beste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964892737"/>
                  </a:ext>
                </a:extLst>
              </a:tr>
              <a:tr h="900344">
                <a:tc>
                  <a:txBody>
                    <a:bodyPr/>
                    <a:lstStyle/>
                    <a:p>
                      <a:pPr>
                        <a:lnSpc>
                          <a:spcPct val="107000"/>
                        </a:lnSpc>
                        <a:spcAft>
                          <a:spcPts val="0"/>
                        </a:spcAft>
                      </a:pPr>
                      <a:r>
                        <a:rPr lang="nb-NO" sz="1200">
                          <a:effectLst/>
                        </a:rPr>
                        <a:t>Mars/April</a:t>
                      </a:r>
                      <a:endParaRPr lang="nb-NO" sz="1000">
                        <a:effectLst/>
                      </a:endParaRPr>
                    </a:p>
                    <a:p>
                      <a:pPr>
                        <a:lnSpc>
                          <a:spcPct val="107000"/>
                        </a:lnSpc>
                        <a:spcAft>
                          <a:spcPts val="0"/>
                        </a:spcAft>
                      </a:pPr>
                      <a:r>
                        <a:rPr lang="nb-NO" sz="1200">
                          <a:effectLst/>
                        </a:rPr>
                        <a:t>Uke 9-16</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a:effectLst/>
                          <a:highlight>
                            <a:srgbClr val="FFFF00"/>
                          </a:highlight>
                        </a:rPr>
                        <a:t>FAIR PLAY (SELVREGULERING) OG SAMARBEID</a:t>
                      </a:r>
                      <a:endParaRPr lang="nb-NO" sz="1000">
                        <a:effectLst/>
                      </a:endParaRPr>
                    </a:p>
                    <a:p>
                      <a:pPr>
                        <a:lnSpc>
                          <a:spcPct val="107000"/>
                        </a:lnSpc>
                        <a:spcAft>
                          <a:spcPts val="0"/>
                        </a:spcAft>
                      </a:pPr>
                      <a:r>
                        <a:rPr lang="nb-NO" sz="1000">
                          <a:effectLst/>
                        </a:rPr>
                        <a:t>MÅL:</a:t>
                      </a:r>
                      <a:br>
                        <a:rPr lang="nb-NO" sz="1000">
                          <a:effectLst/>
                        </a:rPr>
                      </a:br>
                      <a:r>
                        <a:rPr lang="nb-NO" sz="1000">
                          <a:effectLst/>
                        </a:rPr>
                        <a:t>Vi takler både å tape og vinne</a:t>
                      </a:r>
                    </a:p>
                    <a:p>
                      <a:pPr>
                        <a:lnSpc>
                          <a:spcPct val="107000"/>
                        </a:lnSpc>
                        <a:spcAft>
                          <a:spcPts val="0"/>
                        </a:spcAft>
                      </a:pPr>
                      <a:r>
                        <a:rPr lang="nb-NO" sz="1000">
                          <a:effectLst/>
                        </a:rPr>
                        <a:t>Vi takler det å gjøre feil</a:t>
                      </a:r>
                    </a:p>
                    <a:p>
                      <a:pPr>
                        <a:lnSpc>
                          <a:spcPct val="107000"/>
                        </a:lnSpc>
                        <a:spcAft>
                          <a:spcPts val="0"/>
                        </a:spcAft>
                      </a:pPr>
                      <a:r>
                        <a:rPr lang="nb-NO" sz="1000">
                          <a:effectLst/>
                        </a:rPr>
                        <a:t>Vi kan samarbeide med både venner og de vi ikke kjenner så godt</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599463692"/>
                  </a:ext>
                </a:extLst>
              </a:tr>
              <a:tr h="900344">
                <a:tc>
                  <a:txBody>
                    <a:bodyPr/>
                    <a:lstStyle/>
                    <a:p>
                      <a:pPr>
                        <a:lnSpc>
                          <a:spcPct val="107000"/>
                        </a:lnSpc>
                        <a:spcAft>
                          <a:spcPts val="0"/>
                        </a:spcAft>
                      </a:pPr>
                      <a:r>
                        <a:rPr lang="nb-NO" sz="1200">
                          <a:effectLst/>
                        </a:rPr>
                        <a:t>Mai </a:t>
                      </a:r>
                      <a:endParaRPr lang="nb-NO" sz="1000">
                        <a:effectLst/>
                      </a:endParaRPr>
                    </a:p>
                    <a:p>
                      <a:pPr>
                        <a:lnSpc>
                          <a:spcPct val="107000"/>
                        </a:lnSpc>
                        <a:spcAft>
                          <a:spcPts val="0"/>
                        </a:spcAft>
                      </a:pPr>
                      <a:r>
                        <a:rPr lang="nb-NO" sz="1200">
                          <a:effectLst/>
                        </a:rPr>
                        <a:t>Juni</a:t>
                      </a:r>
                      <a:endParaRPr lang="nb-NO" sz="1000">
                        <a:effectLst/>
                      </a:endParaRPr>
                    </a:p>
                    <a:p>
                      <a:pPr>
                        <a:lnSpc>
                          <a:spcPct val="107000"/>
                        </a:lnSpc>
                        <a:spcAft>
                          <a:spcPts val="0"/>
                        </a:spcAft>
                      </a:pPr>
                      <a:r>
                        <a:rPr lang="nb-NO" sz="1200">
                          <a:effectLst/>
                        </a:rPr>
                        <a:t>Uke 17-25</a:t>
                      </a:r>
                      <a:endParaRPr lang="nb-NO" sz="1000">
                        <a:effectLst/>
                      </a:endParaRPr>
                    </a:p>
                    <a:p>
                      <a:pPr>
                        <a:lnSpc>
                          <a:spcPct val="107000"/>
                        </a:lnSpc>
                        <a:spcAft>
                          <a:spcPts val="0"/>
                        </a:spcAft>
                      </a:pPr>
                      <a:r>
                        <a:rPr lang="nb-NO" sz="12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TÅLMODIGHET OG RESPEKT</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klarer å vente på tur</a:t>
                      </a:r>
                    </a:p>
                    <a:p>
                      <a:pPr>
                        <a:lnSpc>
                          <a:spcPct val="107000"/>
                        </a:lnSpc>
                        <a:spcAft>
                          <a:spcPts val="0"/>
                        </a:spcAft>
                      </a:pPr>
                      <a:r>
                        <a:rPr lang="nb-NO" sz="1000" dirty="0">
                          <a:effectLst/>
                        </a:rPr>
                        <a:t>Vi respekterer andres følelser selv om vi er uenige med vedkommende</a:t>
                      </a:r>
                    </a:p>
                    <a:p>
                      <a:pPr>
                        <a:lnSpc>
                          <a:spcPct val="107000"/>
                        </a:lnSpc>
                        <a:spcAft>
                          <a:spcPts val="0"/>
                        </a:spcAft>
                      </a:pPr>
                      <a:r>
                        <a:rPr lang="nb-NO" sz="1000" dirty="0">
                          <a:effectLst/>
                        </a:rPr>
                        <a:t>Vi viser hverandre respekt ved å bruke et høflig språk</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677459424"/>
                  </a:ext>
                </a:extLst>
              </a:tr>
            </a:tbl>
          </a:graphicData>
        </a:graphic>
      </p:graphicFrame>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9</a:t>
            </a:fld>
            <a:endParaRPr lang="nb-NO"/>
          </a:p>
        </p:txBody>
      </p:sp>
      <p:sp>
        <p:nvSpPr>
          <p:cNvPr id="7"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Godt skolemiljø – </a:t>
            </a:r>
            <a:r>
              <a:rPr kumimoji="0" lang="nb-NO" altLang="nb-NO"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årshjul</a:t>
            </a:r>
            <a:r>
              <a:rPr kumimoji="0" lang="nb-NO" altLang="nb-NO"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 Bryn skole</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226814"/>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old" id="{099F1CB8-ECC5-46E0-AF6F-C27621DD0DCA}" vid="{1279495A-A99A-49A8-84A6-74DF8FBDACB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78C8C2ED5B8A47A5DAD9FA7542C6C4" ma:contentTypeVersion="7" ma:contentTypeDescription="Opprett et nytt dokument." ma:contentTypeScope="" ma:versionID="e0791b98496874a1c4836edd6d5faa72">
  <xsd:schema xmlns:xsd="http://www.w3.org/2001/XMLSchema" xmlns:xs="http://www.w3.org/2001/XMLSchema" xmlns:p="http://schemas.microsoft.com/office/2006/metadata/properties" xmlns:ns2="636d9a05-4a45-4fa7-a7e8-10d1a1166376" xmlns:ns3="401c669b-78b3-43ed-91f0-b97c67945201" targetNamespace="http://schemas.microsoft.com/office/2006/metadata/properties" ma:root="true" ma:fieldsID="8e78840ffa4c81bd6f8fed37a785256c" ns2:_="" ns3:_="">
    <xsd:import namespace="636d9a05-4a45-4fa7-a7e8-10d1a1166376"/>
    <xsd:import namespace="401c669b-78b3-43ed-91f0-b97c679452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9a05-4a45-4fa7-a7e8-10d1a1166376"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c669b-78b3-43ed-91f0-b97c6794520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939327-2160-42DF-9276-EC006754BE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6d9a05-4a45-4fa7-a7e8-10d1a1166376"/>
    <ds:schemaRef ds:uri="401c669b-78b3-43ed-91f0-b97c679452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5946B3-5726-41A4-B42D-7E74A85BED84}">
  <ds:schemaRefs>
    <ds:schemaRef ds:uri="http://schemas.microsoft.com/sharepoint/v3/contenttype/forms"/>
  </ds:schemaRefs>
</ds:datastoreItem>
</file>

<file path=customXml/itemProps3.xml><?xml version="1.0" encoding="utf-8"?>
<ds:datastoreItem xmlns:ds="http://schemas.openxmlformats.org/officeDocument/2006/customXml" ds:itemID="{A870EB2B-55F4-4F48-8B84-35DD25018C0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8f37ddf1-7554-40f1-a893-e01dae0b305b"/>
    <ds:schemaRef ds:uri="f4b4bd0d-1350-4ac9-a76b-c190acede3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Oslo_2019_basic-old</Template>
  <TotalTime>489</TotalTime>
  <Words>1319</Words>
  <Application>Microsoft Office PowerPoint</Application>
  <PresentationFormat>Widescreen</PresentationFormat>
  <Paragraphs>223</Paragraphs>
  <Slides>18</Slides>
  <Notes>0</Notes>
  <HiddenSlides>0</HiddenSlides>
  <MMClips>0</MMClips>
  <ScaleCrop>false</ScaleCrop>
  <HeadingPairs>
    <vt:vector size="4" baseType="variant">
      <vt:variant>
        <vt:lpstr>Tema</vt:lpstr>
      </vt:variant>
      <vt:variant>
        <vt:i4>1</vt:i4>
      </vt:variant>
      <vt:variant>
        <vt:lpstr>Lysbildetitler</vt:lpstr>
      </vt:variant>
      <vt:variant>
        <vt:i4>18</vt:i4>
      </vt:variant>
    </vt:vector>
  </HeadingPairs>
  <TitlesOfParts>
    <vt:vector size="19" baseType="lpstr">
      <vt:lpstr>Oslo 2019 / positiv</vt:lpstr>
      <vt:lpstr>Velkommen til foreldremøte 6. - 7.trinn.</vt:lpstr>
      <vt:lpstr>Ansatte: </vt:lpstr>
      <vt:lpstr>Skolens ledelse, andre ansatte og støttetjenester </vt:lpstr>
      <vt:lpstr>Ord, paragrafer og samarbeidspartnere i skolen </vt:lpstr>
      <vt:lpstr>Tilpasset opplæring </vt:lpstr>
      <vt:lpstr>Skolen skal følge hver enkelt elevs faglige og sosiale utvikling  </vt:lpstr>
      <vt:lpstr>Trygt og godt skolemiljø </vt:lpstr>
      <vt:lpstr>Skolens arbeid med trivsel og godt skolemiljø</vt:lpstr>
      <vt:lpstr>PowerPoint-presentasjon</vt:lpstr>
      <vt:lpstr>Elevundersøkelsen  gjennomføres før jul på 5.-7.trinn- undersøkelsen er i regi av Utdanningsdirektoratet</vt:lpstr>
      <vt:lpstr>Personvern</vt:lpstr>
      <vt:lpstr>Sosial plan for trinnene </vt:lpstr>
      <vt:lpstr>Ordensregler for Osloskolen</vt:lpstr>
      <vt:lpstr>Læringsbrett på Bryn skole</vt:lpstr>
      <vt:lpstr>PowerPoint-presentasjon</vt:lpstr>
      <vt:lpstr>PowerPoint-presentasjon</vt:lpstr>
      <vt:lpstr>Kontaktinformasjon / klasselister</vt:lpstr>
      <vt:lpstr>Informasjon fra skolen </vt:lpstr>
    </vt:vector>
  </TitlesOfParts>
  <Company>Utdanningsetaten i 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Liv Dalen Tennøe</dc:creator>
  <cp:lastModifiedBy>Eva Eek Olsen</cp:lastModifiedBy>
  <cp:revision>322</cp:revision>
  <cp:lastPrinted>2019-03-22T09:42:42Z</cp:lastPrinted>
  <dcterms:created xsi:type="dcterms:W3CDTF">2019-05-14T13:07:27Z</dcterms:created>
  <dcterms:modified xsi:type="dcterms:W3CDTF">2019-09-24T15:12:36Z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0x010100BC78C8C2ED5B8A47A5DAD9FA7542C6C4</vt:lpwstr>
  </property>
</Properties>
</file>